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19"/>
  </p:notesMasterIdLst>
  <p:handoutMasterIdLst>
    <p:handoutMasterId r:id="rId20"/>
  </p:handoutMasterIdLst>
  <p:sldIdLst>
    <p:sldId id="259" r:id="rId6"/>
    <p:sldId id="3765" r:id="rId7"/>
    <p:sldId id="3763" r:id="rId8"/>
    <p:sldId id="3767" r:id="rId9"/>
    <p:sldId id="439" r:id="rId10"/>
    <p:sldId id="3758" r:id="rId11"/>
    <p:sldId id="3761" r:id="rId12"/>
    <p:sldId id="3719" r:id="rId13"/>
    <p:sldId id="3720" r:id="rId14"/>
    <p:sldId id="3617" r:id="rId15"/>
    <p:sldId id="3764" r:id="rId16"/>
    <p:sldId id="3618" r:id="rId17"/>
    <p:sldId id="3766" r:id="rId18"/>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B9EC"/>
    <a:srgbClr val="3C3C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8AAA6C-BE29-4088-84F3-635DAA659A14}" v="97" dt="2019-03-30T16:49:59.3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0" y="75"/>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Fennell" userId="7523db6f-265c-4c93-8633-81a9965e64a2" providerId="ADAL" clId="{398AAA6C-BE29-4088-84F3-635DAA659A14}"/>
    <pc:docChg chg="undo custSel mod addSld delSld modSld sldOrd">
      <pc:chgData name="Richard Fennell" userId="7523db6f-265c-4c93-8633-81a9965e64a2" providerId="ADAL" clId="{398AAA6C-BE29-4088-84F3-635DAA659A14}" dt="2019-04-10T15:01:03.755" v="281" actId="122"/>
      <pc:docMkLst>
        <pc:docMk/>
      </pc:docMkLst>
      <pc:sldChg chg="delSp modSp modTransition">
        <pc:chgData name="Richard Fennell" userId="7523db6f-265c-4c93-8633-81a9965e64a2" providerId="ADAL" clId="{398AAA6C-BE29-4088-84F3-635DAA659A14}" dt="2019-03-30T16:01:05.119" v="101"/>
        <pc:sldMkLst>
          <pc:docMk/>
          <pc:sldMk cId="647050762" sldId="259"/>
        </pc:sldMkLst>
        <pc:spChg chg="mod">
          <ac:chgData name="Richard Fennell" userId="7523db6f-265c-4c93-8633-81a9965e64a2" providerId="ADAL" clId="{398AAA6C-BE29-4088-84F3-635DAA659A14}" dt="2019-03-30T15:28:02.265" v="2"/>
          <ac:spMkLst>
            <pc:docMk/>
            <pc:sldMk cId="647050762" sldId="259"/>
            <ac:spMk id="2" creationId="{5377F819-63DA-457C-80DF-E7F8A932AF1A}"/>
          </ac:spMkLst>
        </pc:spChg>
        <pc:picChg chg="del">
          <ac:chgData name="Richard Fennell" userId="7523db6f-265c-4c93-8633-81a9965e64a2" providerId="ADAL" clId="{398AAA6C-BE29-4088-84F3-635DAA659A14}" dt="2019-03-30T15:27:47.052" v="1" actId="478"/>
          <ac:picMkLst>
            <pc:docMk/>
            <pc:sldMk cId="647050762" sldId="259"/>
            <ac:picMk id="8" creationId="{46BB96B6-864E-4933-8A49-9F46271533D8}"/>
          </ac:picMkLst>
        </pc:picChg>
        <pc:picChg chg="del">
          <ac:chgData name="Richard Fennell" userId="7523db6f-265c-4c93-8633-81a9965e64a2" providerId="ADAL" clId="{398AAA6C-BE29-4088-84F3-635DAA659A14}" dt="2019-03-30T15:27:45.396" v="0" actId="478"/>
          <ac:picMkLst>
            <pc:docMk/>
            <pc:sldMk cId="647050762" sldId="259"/>
            <ac:picMk id="9" creationId="{DC379D04-E03B-4286-818F-F54120E03263}"/>
          </ac:picMkLst>
        </pc:picChg>
      </pc:sldChg>
      <pc:sldChg chg="modSp add modTransition">
        <pc:chgData name="Richard Fennell" userId="7523db6f-265c-4c93-8633-81a9965e64a2" providerId="ADAL" clId="{398AAA6C-BE29-4088-84F3-635DAA659A14}" dt="2019-04-10T15:01:03.755" v="281" actId="122"/>
        <pc:sldMkLst>
          <pc:docMk/>
          <pc:sldMk cId="3216022049" sldId="439"/>
        </pc:sldMkLst>
        <pc:spChg chg="mod">
          <ac:chgData name="Richard Fennell" userId="7523db6f-265c-4c93-8633-81a9965e64a2" providerId="ADAL" clId="{398AAA6C-BE29-4088-84F3-635DAA659A14}" dt="2019-03-30T15:47:47.257" v="56" actId="1076"/>
          <ac:spMkLst>
            <pc:docMk/>
            <pc:sldMk cId="3216022049" sldId="439"/>
            <ac:spMk id="4" creationId="{528D9A12-71BC-4CBB-A872-E706804636BF}"/>
          </ac:spMkLst>
        </pc:spChg>
        <pc:spChg chg="mod">
          <ac:chgData name="Richard Fennell" userId="7523db6f-265c-4c93-8633-81a9965e64a2" providerId="ADAL" clId="{398AAA6C-BE29-4088-84F3-635DAA659A14}" dt="2019-04-10T15:01:03.755" v="281" actId="122"/>
          <ac:spMkLst>
            <pc:docMk/>
            <pc:sldMk cId="3216022049" sldId="439"/>
            <ac:spMk id="5" creationId="{5B886026-BC46-40CF-ACF8-38590E50712C}"/>
          </ac:spMkLst>
        </pc:spChg>
      </pc:sldChg>
      <pc:sldChg chg="addSp delSp modSp mod ord modTransition setBg">
        <pc:chgData name="Richard Fennell" userId="7523db6f-265c-4c93-8633-81a9965e64a2" providerId="ADAL" clId="{398AAA6C-BE29-4088-84F3-635DAA659A14}" dt="2019-03-30T16:49:01.212" v="245" actId="27636"/>
        <pc:sldMkLst>
          <pc:docMk/>
          <pc:sldMk cId="2266390795" sldId="3617"/>
        </pc:sldMkLst>
        <pc:spChg chg="add del mod">
          <ac:chgData name="Richard Fennell" userId="7523db6f-265c-4c93-8633-81a9965e64a2" providerId="ADAL" clId="{398AAA6C-BE29-4088-84F3-635DAA659A14}" dt="2019-03-30T16:44:00.468" v="210" actId="11529"/>
          <ac:spMkLst>
            <pc:docMk/>
            <pc:sldMk cId="2266390795" sldId="3617"/>
            <ac:spMk id="2" creationId="{EBF723D4-053F-4A12-8263-8992461175E0}"/>
          </ac:spMkLst>
        </pc:spChg>
        <pc:spChg chg="add mod">
          <ac:chgData name="Richard Fennell" userId="7523db6f-265c-4c93-8633-81a9965e64a2" providerId="ADAL" clId="{398AAA6C-BE29-4088-84F3-635DAA659A14}" dt="2019-03-30T16:45:04.027" v="222" actId="208"/>
          <ac:spMkLst>
            <pc:docMk/>
            <pc:sldMk cId="2266390795" sldId="3617"/>
            <ac:spMk id="3" creationId="{6976013A-D605-4881-A05A-E5FE4577114B}"/>
          </ac:spMkLst>
        </pc:spChg>
        <pc:spChg chg="mod">
          <ac:chgData name="Richard Fennell" userId="7523db6f-265c-4c93-8633-81a9965e64a2" providerId="ADAL" clId="{398AAA6C-BE29-4088-84F3-635DAA659A14}" dt="2019-03-30T16:08:59.756" v="189" actId="403"/>
          <ac:spMkLst>
            <pc:docMk/>
            <pc:sldMk cId="2266390795" sldId="3617"/>
            <ac:spMk id="5" creationId="{E8ABC355-5C19-42BE-83AA-10D9934341D5}"/>
          </ac:spMkLst>
        </pc:spChg>
        <pc:spChg chg="mod ord">
          <ac:chgData name="Richard Fennell" userId="7523db6f-265c-4c93-8633-81a9965e64a2" providerId="ADAL" clId="{398AAA6C-BE29-4088-84F3-635DAA659A14}" dt="2019-03-30T16:49:01.212" v="245" actId="27636"/>
          <ac:spMkLst>
            <pc:docMk/>
            <pc:sldMk cId="2266390795" sldId="3617"/>
            <ac:spMk id="6" creationId="{007EA3F8-EAE2-4B3B-BE61-C3C478A0F5A8}"/>
          </ac:spMkLst>
        </pc:spChg>
        <pc:spChg chg="add">
          <ac:chgData name="Richard Fennell" userId="7523db6f-265c-4c93-8633-81a9965e64a2" providerId="ADAL" clId="{398AAA6C-BE29-4088-84F3-635DAA659A14}" dt="2019-03-30T16:07:44.658" v="173" actId="26606"/>
          <ac:spMkLst>
            <pc:docMk/>
            <pc:sldMk cId="2266390795" sldId="3617"/>
            <ac:spMk id="10" creationId="{4DDC36B8-6E44-43F5-8AE2-25B9B900C74A}"/>
          </ac:spMkLst>
        </pc:spChg>
        <pc:spChg chg="add">
          <ac:chgData name="Richard Fennell" userId="7523db6f-265c-4c93-8633-81a9965e64a2" providerId="ADAL" clId="{398AAA6C-BE29-4088-84F3-635DAA659A14}" dt="2019-03-30T16:07:44.658" v="173" actId="26606"/>
          <ac:spMkLst>
            <pc:docMk/>
            <pc:sldMk cId="2266390795" sldId="3617"/>
            <ac:spMk id="12" creationId="{E19AE5D7-7DEA-4F95-852E-A9CC3D231AD9}"/>
          </ac:spMkLst>
        </pc:spChg>
        <pc:spChg chg="add del">
          <ac:chgData name="Richard Fennell" userId="7523db6f-265c-4c93-8633-81a9965e64a2" providerId="ADAL" clId="{398AAA6C-BE29-4088-84F3-635DAA659A14}" dt="2019-03-30T15:38:49.491" v="39" actId="26606"/>
          <ac:spMkLst>
            <pc:docMk/>
            <pc:sldMk cId="2266390795" sldId="3617"/>
            <ac:spMk id="13" creationId="{4DDC36B8-6E44-43F5-8AE2-25B9B900C74A}"/>
          </ac:spMkLst>
        </pc:spChg>
        <pc:spChg chg="add del">
          <ac:chgData name="Richard Fennell" userId="7523db6f-265c-4c93-8633-81a9965e64a2" providerId="ADAL" clId="{398AAA6C-BE29-4088-84F3-635DAA659A14}" dt="2019-03-30T15:38:49.491" v="39" actId="26606"/>
          <ac:spMkLst>
            <pc:docMk/>
            <pc:sldMk cId="2266390795" sldId="3617"/>
            <ac:spMk id="17" creationId="{E19AE5D7-7DEA-4F95-852E-A9CC3D231AD9}"/>
          </ac:spMkLst>
        </pc:spChg>
        <pc:picChg chg="mod">
          <ac:chgData name="Richard Fennell" userId="7523db6f-265c-4c93-8633-81a9965e64a2" providerId="ADAL" clId="{398AAA6C-BE29-4088-84F3-635DAA659A14}" dt="2019-03-30T16:07:44.658" v="173" actId="26606"/>
          <ac:picMkLst>
            <pc:docMk/>
            <pc:sldMk cId="2266390795" sldId="3617"/>
            <ac:picMk id="4" creationId="{3C418AD6-8623-47B5-AE3E-744C68F5DD21}"/>
          </ac:picMkLst>
        </pc:picChg>
        <pc:picChg chg="mod ord">
          <ac:chgData name="Richard Fennell" userId="7523db6f-265c-4c93-8633-81a9965e64a2" providerId="ADAL" clId="{398AAA6C-BE29-4088-84F3-635DAA659A14}" dt="2019-03-30T16:08:24.051" v="184" actId="1076"/>
          <ac:picMkLst>
            <pc:docMk/>
            <pc:sldMk cId="2266390795" sldId="3617"/>
            <ac:picMk id="7" creationId="{B08C733E-5CD7-4892-8A0F-FCF84A7BD801}"/>
          </ac:picMkLst>
        </pc:picChg>
        <pc:picChg chg="mod">
          <ac:chgData name="Richard Fennell" userId="7523db6f-265c-4c93-8633-81a9965e64a2" providerId="ADAL" clId="{398AAA6C-BE29-4088-84F3-635DAA659A14}" dt="2019-03-30T16:07:44.658" v="173" actId="26606"/>
          <ac:picMkLst>
            <pc:docMk/>
            <pc:sldMk cId="2266390795" sldId="3617"/>
            <ac:picMk id="8" creationId="{9D54CCF1-F1DD-4995-9B19-6D6CDF17A871}"/>
          </ac:picMkLst>
        </pc:picChg>
        <pc:picChg chg="add">
          <ac:chgData name="Richard Fennell" userId="7523db6f-265c-4c93-8633-81a9965e64a2" providerId="ADAL" clId="{398AAA6C-BE29-4088-84F3-635DAA659A14}" dt="2019-03-30T16:07:44.658" v="173" actId="26606"/>
          <ac:picMkLst>
            <pc:docMk/>
            <pc:sldMk cId="2266390795" sldId="3617"/>
            <ac:picMk id="11" creationId="{1EF3EBEE-8294-4CB1-ADB6-2CB9EEB2F8E9}"/>
          </ac:picMkLst>
        </pc:picChg>
        <pc:picChg chg="add del">
          <ac:chgData name="Richard Fennell" userId="7523db6f-265c-4c93-8633-81a9965e64a2" providerId="ADAL" clId="{398AAA6C-BE29-4088-84F3-635DAA659A14}" dt="2019-03-30T15:38:49.491" v="39" actId="26606"/>
          <ac:picMkLst>
            <pc:docMk/>
            <pc:sldMk cId="2266390795" sldId="3617"/>
            <ac:picMk id="15" creationId="{1EF3EBEE-8294-4CB1-ADB6-2CB9EEB2F8E9}"/>
          </ac:picMkLst>
        </pc:picChg>
      </pc:sldChg>
      <pc:sldChg chg="modTransition">
        <pc:chgData name="Richard Fennell" userId="7523db6f-265c-4c93-8633-81a9965e64a2" providerId="ADAL" clId="{398AAA6C-BE29-4088-84F3-635DAA659A14}" dt="2019-03-30T16:01:05.119" v="101"/>
        <pc:sldMkLst>
          <pc:docMk/>
          <pc:sldMk cId="2951408325" sldId="3618"/>
        </pc:sldMkLst>
      </pc:sldChg>
      <pc:sldChg chg="modTransition">
        <pc:chgData name="Richard Fennell" userId="7523db6f-265c-4c93-8633-81a9965e64a2" providerId="ADAL" clId="{398AAA6C-BE29-4088-84F3-635DAA659A14}" dt="2019-03-30T16:01:05.119" v="101"/>
        <pc:sldMkLst>
          <pc:docMk/>
          <pc:sldMk cId="730212799" sldId="3719"/>
        </pc:sldMkLst>
      </pc:sldChg>
      <pc:sldChg chg="modSp add modTransition">
        <pc:chgData name="Richard Fennell" userId="7523db6f-265c-4c93-8633-81a9965e64a2" providerId="ADAL" clId="{398AAA6C-BE29-4088-84F3-635DAA659A14}" dt="2019-03-30T16:01:05.119" v="101"/>
        <pc:sldMkLst>
          <pc:docMk/>
          <pc:sldMk cId="2810241983" sldId="3720"/>
        </pc:sldMkLst>
        <pc:spChg chg="mod">
          <ac:chgData name="Richard Fennell" userId="7523db6f-265c-4c93-8633-81a9965e64a2" providerId="ADAL" clId="{398AAA6C-BE29-4088-84F3-635DAA659A14}" dt="2019-03-30T15:52:30.893" v="68" actId="1076"/>
          <ac:spMkLst>
            <pc:docMk/>
            <pc:sldMk cId="2810241983" sldId="3720"/>
            <ac:spMk id="4" creationId="{B50E5AFD-3DB8-473E-A547-170B1FB1BE49}"/>
          </ac:spMkLst>
        </pc:spChg>
      </pc:sldChg>
      <pc:sldChg chg="modTransition">
        <pc:chgData name="Richard Fennell" userId="7523db6f-265c-4c93-8633-81a9965e64a2" providerId="ADAL" clId="{398AAA6C-BE29-4088-84F3-635DAA659A14}" dt="2019-03-30T16:01:05.119" v="101"/>
        <pc:sldMkLst>
          <pc:docMk/>
          <pc:sldMk cId="3096196679" sldId="3758"/>
        </pc:sldMkLst>
      </pc:sldChg>
      <pc:sldChg chg="delSp modSp add modTransition">
        <pc:chgData name="Richard Fennell" userId="7523db6f-265c-4c93-8633-81a9965e64a2" providerId="ADAL" clId="{398AAA6C-BE29-4088-84F3-635DAA659A14}" dt="2019-03-30T16:02:49.901" v="148" actId="1036"/>
        <pc:sldMkLst>
          <pc:docMk/>
          <pc:sldMk cId="557622101" sldId="3761"/>
        </pc:sldMkLst>
        <pc:spChg chg="mod">
          <ac:chgData name="Richard Fennell" userId="7523db6f-265c-4c93-8633-81a9965e64a2" providerId="ADAL" clId="{398AAA6C-BE29-4088-84F3-635DAA659A14}" dt="2019-03-30T15:51:01.236" v="66" actId="404"/>
          <ac:spMkLst>
            <pc:docMk/>
            <pc:sldMk cId="557622101" sldId="3761"/>
            <ac:spMk id="4" creationId="{DA6A65AD-43AA-423E-8D08-19A36B5745EF}"/>
          </ac:spMkLst>
        </pc:spChg>
        <pc:spChg chg="mod">
          <ac:chgData name="Richard Fennell" userId="7523db6f-265c-4c93-8633-81a9965e64a2" providerId="ADAL" clId="{398AAA6C-BE29-4088-84F3-635DAA659A14}" dt="2019-03-30T16:02:49.901" v="148" actId="1036"/>
          <ac:spMkLst>
            <pc:docMk/>
            <pc:sldMk cId="557622101" sldId="3761"/>
            <ac:spMk id="5" creationId="{795D34CA-2892-4FF4-9588-C6A35829635B}"/>
          </ac:spMkLst>
        </pc:spChg>
        <pc:spChg chg="mod">
          <ac:chgData name="Richard Fennell" userId="7523db6f-265c-4c93-8633-81a9965e64a2" providerId="ADAL" clId="{398AAA6C-BE29-4088-84F3-635DAA659A14}" dt="2019-03-30T16:02:49.901" v="148" actId="1036"/>
          <ac:spMkLst>
            <pc:docMk/>
            <pc:sldMk cId="557622101" sldId="3761"/>
            <ac:spMk id="9" creationId="{3303B4F4-BD54-418F-ABEC-9DA56768EB4B}"/>
          </ac:spMkLst>
        </pc:spChg>
        <pc:spChg chg="mod">
          <ac:chgData name="Richard Fennell" userId="7523db6f-265c-4c93-8633-81a9965e64a2" providerId="ADAL" clId="{398AAA6C-BE29-4088-84F3-635DAA659A14}" dt="2019-03-30T16:02:49.901" v="148" actId="1036"/>
          <ac:spMkLst>
            <pc:docMk/>
            <pc:sldMk cId="557622101" sldId="3761"/>
            <ac:spMk id="10" creationId="{967D699B-D6CA-484D-9DCC-8760B5AE64AE}"/>
          </ac:spMkLst>
        </pc:spChg>
        <pc:spChg chg="mod">
          <ac:chgData name="Richard Fennell" userId="7523db6f-265c-4c93-8633-81a9965e64a2" providerId="ADAL" clId="{398AAA6C-BE29-4088-84F3-635DAA659A14}" dt="2019-03-30T16:02:49.901" v="148" actId="1036"/>
          <ac:spMkLst>
            <pc:docMk/>
            <pc:sldMk cId="557622101" sldId="3761"/>
            <ac:spMk id="12" creationId="{2C90A02D-FA22-4D75-8262-E67026C3F459}"/>
          </ac:spMkLst>
        </pc:spChg>
        <pc:spChg chg="mod">
          <ac:chgData name="Richard Fennell" userId="7523db6f-265c-4c93-8633-81a9965e64a2" providerId="ADAL" clId="{398AAA6C-BE29-4088-84F3-635DAA659A14}" dt="2019-03-30T16:02:49.901" v="148" actId="1036"/>
          <ac:spMkLst>
            <pc:docMk/>
            <pc:sldMk cId="557622101" sldId="3761"/>
            <ac:spMk id="18" creationId="{FFDB50A0-8DD6-48CA-80CD-8F55978146FF}"/>
          </ac:spMkLst>
        </pc:spChg>
        <pc:spChg chg="mod">
          <ac:chgData name="Richard Fennell" userId="7523db6f-265c-4c93-8633-81a9965e64a2" providerId="ADAL" clId="{398AAA6C-BE29-4088-84F3-635DAA659A14}" dt="2019-03-30T16:02:49.901" v="148" actId="1036"/>
          <ac:spMkLst>
            <pc:docMk/>
            <pc:sldMk cId="557622101" sldId="3761"/>
            <ac:spMk id="20" creationId="{D306CDB6-E465-4A41-B520-9DC0AC0600BC}"/>
          </ac:spMkLst>
        </pc:spChg>
        <pc:spChg chg="mod">
          <ac:chgData name="Richard Fennell" userId="7523db6f-265c-4c93-8633-81a9965e64a2" providerId="ADAL" clId="{398AAA6C-BE29-4088-84F3-635DAA659A14}" dt="2019-03-30T16:02:49.901" v="148" actId="1036"/>
          <ac:spMkLst>
            <pc:docMk/>
            <pc:sldMk cId="557622101" sldId="3761"/>
            <ac:spMk id="21" creationId="{48F696DB-EE80-40C9-9008-6142F73C1492}"/>
          </ac:spMkLst>
        </pc:spChg>
        <pc:spChg chg="mod">
          <ac:chgData name="Richard Fennell" userId="7523db6f-265c-4c93-8633-81a9965e64a2" providerId="ADAL" clId="{398AAA6C-BE29-4088-84F3-635DAA659A14}" dt="2019-03-30T16:02:49.901" v="148" actId="1036"/>
          <ac:spMkLst>
            <pc:docMk/>
            <pc:sldMk cId="557622101" sldId="3761"/>
            <ac:spMk id="22" creationId="{F9FA9159-C35A-4C32-B438-04A9E511DFC2}"/>
          </ac:spMkLst>
        </pc:spChg>
        <pc:spChg chg="mod">
          <ac:chgData name="Richard Fennell" userId="7523db6f-265c-4c93-8633-81a9965e64a2" providerId="ADAL" clId="{398AAA6C-BE29-4088-84F3-635DAA659A14}" dt="2019-03-30T16:02:49.901" v="148" actId="1036"/>
          <ac:spMkLst>
            <pc:docMk/>
            <pc:sldMk cId="557622101" sldId="3761"/>
            <ac:spMk id="23" creationId="{96008E34-B942-4226-8B9D-786CCFA9C753}"/>
          </ac:spMkLst>
        </pc:spChg>
        <pc:spChg chg="mod">
          <ac:chgData name="Richard Fennell" userId="7523db6f-265c-4c93-8633-81a9965e64a2" providerId="ADAL" clId="{398AAA6C-BE29-4088-84F3-635DAA659A14}" dt="2019-03-30T16:02:49.901" v="148" actId="1036"/>
          <ac:spMkLst>
            <pc:docMk/>
            <pc:sldMk cId="557622101" sldId="3761"/>
            <ac:spMk id="24" creationId="{44BE15AD-9292-49C4-A9A5-33B96DE0766E}"/>
          </ac:spMkLst>
        </pc:spChg>
        <pc:spChg chg="del">
          <ac:chgData name="Richard Fennell" userId="7523db6f-265c-4c93-8633-81a9965e64a2" providerId="ADAL" clId="{398AAA6C-BE29-4088-84F3-635DAA659A14}" dt="2019-03-30T16:02:29.149" v="103" actId="478"/>
          <ac:spMkLst>
            <pc:docMk/>
            <pc:sldMk cId="557622101" sldId="3761"/>
            <ac:spMk id="28" creationId="{12CDE9BA-C365-4833-B2DD-01DF20A79BB3}"/>
          </ac:spMkLst>
        </pc:spChg>
        <pc:spChg chg="del mod">
          <ac:chgData name="Richard Fennell" userId="7523db6f-265c-4c93-8633-81a9965e64a2" providerId="ADAL" clId="{398AAA6C-BE29-4088-84F3-635DAA659A14}" dt="2019-03-30T16:02:29.149" v="103" actId="478"/>
          <ac:spMkLst>
            <pc:docMk/>
            <pc:sldMk cId="557622101" sldId="3761"/>
            <ac:spMk id="29" creationId="{898FC792-55D1-47DF-A396-371288845618}"/>
          </ac:spMkLst>
        </pc:spChg>
        <pc:spChg chg="mod">
          <ac:chgData name="Richard Fennell" userId="7523db6f-265c-4c93-8633-81a9965e64a2" providerId="ADAL" clId="{398AAA6C-BE29-4088-84F3-635DAA659A14}" dt="2019-03-30T16:02:49.901" v="148" actId="1036"/>
          <ac:spMkLst>
            <pc:docMk/>
            <pc:sldMk cId="557622101" sldId="3761"/>
            <ac:spMk id="32" creationId="{28969C80-65DA-4231-83DC-5638E0C213C6}"/>
          </ac:spMkLst>
        </pc:spChg>
        <pc:spChg chg="mod">
          <ac:chgData name="Richard Fennell" userId="7523db6f-265c-4c93-8633-81a9965e64a2" providerId="ADAL" clId="{398AAA6C-BE29-4088-84F3-635DAA659A14}" dt="2019-03-30T16:02:49.901" v="148" actId="1036"/>
          <ac:spMkLst>
            <pc:docMk/>
            <pc:sldMk cId="557622101" sldId="3761"/>
            <ac:spMk id="33" creationId="{8446C7CC-67CB-4D25-A20A-694A6E1F21D8}"/>
          </ac:spMkLst>
        </pc:spChg>
        <pc:spChg chg="mod">
          <ac:chgData name="Richard Fennell" userId="7523db6f-265c-4c93-8633-81a9965e64a2" providerId="ADAL" clId="{398AAA6C-BE29-4088-84F3-635DAA659A14}" dt="2019-03-30T16:02:49.901" v="148" actId="1036"/>
          <ac:spMkLst>
            <pc:docMk/>
            <pc:sldMk cId="557622101" sldId="3761"/>
            <ac:spMk id="34" creationId="{C7FD4636-4259-4145-9391-F318DE7B8336}"/>
          </ac:spMkLst>
        </pc:spChg>
        <pc:picChg chg="mod">
          <ac:chgData name="Richard Fennell" userId="7523db6f-265c-4c93-8633-81a9965e64a2" providerId="ADAL" clId="{398AAA6C-BE29-4088-84F3-635DAA659A14}" dt="2019-03-30T16:02:49.901" v="148" actId="1036"/>
          <ac:picMkLst>
            <pc:docMk/>
            <pc:sldMk cId="557622101" sldId="3761"/>
            <ac:picMk id="26" creationId="{00E8F52D-C4CC-4645-A09C-A5C2D2D471F5}"/>
          </ac:picMkLst>
        </pc:picChg>
        <pc:picChg chg="mod">
          <ac:chgData name="Richard Fennell" userId="7523db6f-265c-4c93-8633-81a9965e64a2" providerId="ADAL" clId="{398AAA6C-BE29-4088-84F3-635DAA659A14}" dt="2019-03-30T16:02:49.901" v="148" actId="1036"/>
          <ac:picMkLst>
            <pc:docMk/>
            <pc:sldMk cId="557622101" sldId="3761"/>
            <ac:picMk id="36" creationId="{0BDC9036-025D-43F9-AA73-A887588652A1}"/>
          </ac:picMkLst>
        </pc:picChg>
        <pc:picChg chg="mod">
          <ac:chgData name="Richard Fennell" userId="7523db6f-265c-4c93-8633-81a9965e64a2" providerId="ADAL" clId="{398AAA6C-BE29-4088-84F3-635DAA659A14}" dt="2019-03-30T16:02:49.901" v="148" actId="1036"/>
          <ac:picMkLst>
            <pc:docMk/>
            <pc:sldMk cId="557622101" sldId="3761"/>
            <ac:picMk id="38" creationId="{ABF23BC7-1AA2-4459-BE12-18A85FDCC87A}"/>
          </ac:picMkLst>
        </pc:picChg>
        <pc:picChg chg="mod">
          <ac:chgData name="Richard Fennell" userId="7523db6f-265c-4c93-8633-81a9965e64a2" providerId="ADAL" clId="{398AAA6C-BE29-4088-84F3-635DAA659A14}" dt="2019-03-30T16:02:49.901" v="148" actId="1036"/>
          <ac:picMkLst>
            <pc:docMk/>
            <pc:sldMk cId="557622101" sldId="3761"/>
            <ac:picMk id="40" creationId="{D78B9476-067F-4594-A90A-F35EEEB4FE4B}"/>
          </ac:picMkLst>
        </pc:picChg>
        <pc:picChg chg="mod">
          <ac:chgData name="Richard Fennell" userId="7523db6f-265c-4c93-8633-81a9965e64a2" providerId="ADAL" clId="{398AAA6C-BE29-4088-84F3-635DAA659A14}" dt="2019-03-30T16:02:31.971" v="105" actId="1076"/>
          <ac:picMkLst>
            <pc:docMk/>
            <pc:sldMk cId="557622101" sldId="3761"/>
            <ac:picMk id="42" creationId="{A3D64055-A09B-46D7-B9A9-6B087799FCBA}"/>
          </ac:picMkLst>
        </pc:picChg>
      </pc:sldChg>
      <pc:sldChg chg="addSp modSp modTransition">
        <pc:chgData name="Richard Fennell" userId="7523db6f-265c-4c93-8633-81a9965e64a2" providerId="ADAL" clId="{398AAA6C-BE29-4088-84F3-635DAA659A14}" dt="2019-03-30T16:47:45.867" v="242" actId="1076"/>
        <pc:sldMkLst>
          <pc:docMk/>
          <pc:sldMk cId="1009367039" sldId="3763"/>
        </pc:sldMkLst>
        <pc:spChg chg="add mod">
          <ac:chgData name="Richard Fennell" userId="7523db6f-265c-4c93-8633-81a9965e64a2" providerId="ADAL" clId="{398AAA6C-BE29-4088-84F3-635DAA659A14}" dt="2019-03-30T15:36:43.729" v="35" actId="1076"/>
          <ac:spMkLst>
            <pc:docMk/>
            <pc:sldMk cId="1009367039" sldId="3763"/>
            <ac:spMk id="2" creationId="{BF41AE5F-EEBD-49A2-B3BE-01A4B542465C}"/>
          </ac:spMkLst>
        </pc:spChg>
        <pc:spChg chg="mod">
          <ac:chgData name="Richard Fennell" userId="7523db6f-265c-4c93-8633-81a9965e64a2" providerId="ADAL" clId="{398AAA6C-BE29-4088-84F3-635DAA659A14}" dt="2019-03-30T16:47:45.867" v="242" actId="1076"/>
          <ac:spMkLst>
            <pc:docMk/>
            <pc:sldMk cId="1009367039" sldId="3763"/>
            <ac:spMk id="4" creationId="{528D9A12-71BC-4CBB-A872-E706804636BF}"/>
          </ac:spMkLst>
        </pc:spChg>
        <pc:spChg chg="mod">
          <ac:chgData name="Richard Fennell" userId="7523db6f-265c-4c93-8633-81a9965e64a2" providerId="ADAL" clId="{398AAA6C-BE29-4088-84F3-635DAA659A14}" dt="2019-03-30T16:47:42.248" v="241" actId="1076"/>
          <ac:spMkLst>
            <pc:docMk/>
            <pc:sldMk cId="1009367039" sldId="3763"/>
            <ac:spMk id="5" creationId="{5B886026-BC46-40CF-ACF8-38590E50712C}"/>
          </ac:spMkLst>
        </pc:spChg>
      </pc:sldChg>
      <pc:sldChg chg="addSp delSp modSp modTransition modAnim">
        <pc:chgData name="Richard Fennell" userId="7523db6f-265c-4c93-8633-81a9965e64a2" providerId="ADAL" clId="{398AAA6C-BE29-4088-84F3-635DAA659A14}" dt="2019-03-30T16:49:59.397" v="271" actId="20577"/>
        <pc:sldMkLst>
          <pc:docMk/>
          <pc:sldMk cId="1696064062" sldId="3764"/>
        </pc:sldMkLst>
        <pc:spChg chg="mod">
          <ac:chgData name="Richard Fennell" userId="7523db6f-265c-4c93-8633-81a9965e64a2" providerId="ADAL" clId="{398AAA6C-BE29-4088-84F3-635DAA659A14}" dt="2019-03-30T16:49:59.397" v="271" actId="20577"/>
          <ac:spMkLst>
            <pc:docMk/>
            <pc:sldMk cId="1696064062" sldId="3764"/>
            <ac:spMk id="5" creationId="{527D8481-557D-4077-8B01-781AC5466D17}"/>
          </ac:spMkLst>
        </pc:spChg>
        <pc:spChg chg="add del">
          <ac:chgData name="Richard Fennell" userId="7523db6f-265c-4c93-8633-81a9965e64a2" providerId="ADAL" clId="{398AAA6C-BE29-4088-84F3-635DAA659A14}" dt="2019-03-30T15:56:57.807" v="91" actId="478"/>
          <ac:spMkLst>
            <pc:docMk/>
            <pc:sldMk cId="1696064062" sldId="3764"/>
            <ac:spMk id="6" creationId="{5B9C7631-9E17-43CE-AE59-6CAA9A94267C}"/>
          </ac:spMkLst>
        </pc:spChg>
      </pc:sldChg>
      <pc:sldChg chg="addSp delSp modSp add mod modTransition setBg">
        <pc:chgData name="Richard Fennell" userId="7523db6f-265c-4c93-8633-81a9965e64a2" providerId="ADAL" clId="{398AAA6C-BE29-4088-84F3-635DAA659A14}" dt="2019-04-10T14:59:31.176" v="279" actId="313"/>
        <pc:sldMkLst>
          <pc:docMk/>
          <pc:sldMk cId="2117530329" sldId="3765"/>
        </pc:sldMkLst>
        <pc:spChg chg="del">
          <ac:chgData name="Richard Fennell" userId="7523db6f-265c-4c93-8633-81a9965e64a2" providerId="ADAL" clId="{398AAA6C-BE29-4088-84F3-635DAA659A14}" dt="2019-03-30T15:28:50.848" v="4"/>
          <ac:spMkLst>
            <pc:docMk/>
            <pc:sldMk cId="2117530329" sldId="3765"/>
            <ac:spMk id="2" creationId="{24C1E438-3665-4DD4-8909-FEC10AB3472C}"/>
          </ac:spMkLst>
        </pc:spChg>
        <pc:spChg chg="del">
          <ac:chgData name="Richard Fennell" userId="7523db6f-265c-4c93-8633-81a9965e64a2" providerId="ADAL" clId="{398AAA6C-BE29-4088-84F3-635DAA659A14}" dt="2019-03-30T15:28:50.848" v="4"/>
          <ac:spMkLst>
            <pc:docMk/>
            <pc:sldMk cId="2117530329" sldId="3765"/>
            <ac:spMk id="3" creationId="{5BA2BA2B-E934-4D1F-99DC-0565BAF0ABA6}"/>
          </ac:spMkLst>
        </pc:spChg>
        <pc:spChg chg="add mod">
          <ac:chgData name="Richard Fennell" userId="7523db6f-265c-4c93-8633-81a9965e64a2" providerId="ADAL" clId="{398AAA6C-BE29-4088-84F3-635DAA659A14}" dt="2019-04-10T14:59:31.176" v="279" actId="313"/>
          <ac:spMkLst>
            <pc:docMk/>
            <pc:sldMk cId="2117530329" sldId="3765"/>
            <ac:spMk id="4" creationId="{F91687D3-CDB3-4912-991C-E7718F95F711}"/>
          </ac:spMkLst>
        </pc:spChg>
        <pc:spChg chg="add mod">
          <ac:chgData name="Richard Fennell" userId="7523db6f-265c-4c93-8633-81a9965e64a2" providerId="ADAL" clId="{398AAA6C-BE29-4088-84F3-635DAA659A14}" dt="2019-03-30T16:47:00.540" v="237" actId="404"/>
          <ac:spMkLst>
            <pc:docMk/>
            <pc:sldMk cId="2117530329" sldId="3765"/>
            <ac:spMk id="5" creationId="{F65544CC-907B-41DD-9C51-24985312F073}"/>
          </ac:spMkLst>
        </pc:spChg>
        <pc:spChg chg="add">
          <ac:chgData name="Richard Fennell" userId="7523db6f-265c-4c93-8633-81a9965e64a2" providerId="ADAL" clId="{398AAA6C-BE29-4088-84F3-635DAA659A14}" dt="2019-03-30T15:34:40.989" v="21" actId="26606"/>
          <ac:spMkLst>
            <pc:docMk/>
            <pc:sldMk cId="2117530329" sldId="3765"/>
            <ac:spMk id="10" creationId="{3B854194-185D-494D-905C-7C7CB2E30F6E}"/>
          </ac:spMkLst>
        </pc:spChg>
        <pc:spChg chg="add">
          <ac:chgData name="Richard Fennell" userId="7523db6f-265c-4c93-8633-81a9965e64a2" providerId="ADAL" clId="{398AAA6C-BE29-4088-84F3-635DAA659A14}" dt="2019-03-30T15:34:40.989" v="21" actId="26606"/>
          <ac:spMkLst>
            <pc:docMk/>
            <pc:sldMk cId="2117530329" sldId="3765"/>
            <ac:spMk id="12" creationId="{B4F5FA0D-0104-4987-8241-EFF7C85B88DE}"/>
          </ac:spMkLst>
        </pc:spChg>
        <pc:picChg chg="add">
          <ac:chgData name="Richard Fennell" userId="7523db6f-265c-4c93-8633-81a9965e64a2" providerId="ADAL" clId="{398AAA6C-BE29-4088-84F3-635DAA659A14}" dt="2019-03-30T15:34:40.989" v="21" actId="26606"/>
          <ac:picMkLst>
            <pc:docMk/>
            <pc:sldMk cId="2117530329" sldId="3765"/>
            <ac:picMk id="14" creationId="{2897127E-6CEF-446C-BE87-93B7C46E49D1}"/>
          </ac:picMkLst>
        </pc:picChg>
      </pc:sldChg>
      <pc:sldChg chg="add modTransition">
        <pc:chgData name="Richard Fennell" userId="7523db6f-265c-4c93-8633-81a9965e64a2" providerId="ADAL" clId="{398AAA6C-BE29-4088-84F3-635DAA659A14}" dt="2019-03-30T16:01:05.119" v="101"/>
        <pc:sldMkLst>
          <pc:docMk/>
          <pc:sldMk cId="2211972977" sldId="3766"/>
        </pc:sldMkLst>
      </pc:sldChg>
      <pc:sldChg chg="modSp add modTransition">
        <pc:chgData name="Richard Fennell" userId="7523db6f-265c-4c93-8633-81a9965e64a2" providerId="ADAL" clId="{398AAA6C-BE29-4088-84F3-635DAA659A14}" dt="2019-03-30T16:47:26.321" v="239" actId="1076"/>
        <pc:sldMkLst>
          <pc:docMk/>
          <pc:sldMk cId="116905360" sldId="3767"/>
        </pc:sldMkLst>
        <pc:spChg chg="mod">
          <ac:chgData name="Richard Fennell" userId="7523db6f-265c-4c93-8633-81a9965e64a2" providerId="ADAL" clId="{398AAA6C-BE29-4088-84F3-635DAA659A14}" dt="2019-03-30T16:47:26.321" v="239" actId="1076"/>
          <ac:spMkLst>
            <pc:docMk/>
            <pc:sldMk cId="116905360" sldId="3767"/>
            <ac:spMk id="4" creationId="{A2F66FF8-2A3A-491F-BA92-5FCD8A6452BF}"/>
          </ac:spMkLst>
        </pc:spChg>
        <pc:spChg chg="mod">
          <ac:chgData name="Richard Fennell" userId="7523db6f-265c-4c93-8633-81a9965e64a2" providerId="ADAL" clId="{398AAA6C-BE29-4088-84F3-635DAA659A14}" dt="2019-03-30T15:59:54.481" v="99" actId="1076"/>
          <ac:spMkLst>
            <pc:docMk/>
            <pc:sldMk cId="116905360" sldId="3767"/>
            <ac:spMk id="41" creationId="{489DD46E-7E66-46BB-9618-3EB18407D0C2}"/>
          </ac:spMkLst>
        </pc:spChg>
      </pc:sldChg>
      <pc:sldMasterChg chg="delSldLayout">
        <pc:chgData name="Richard Fennell" userId="7523db6f-265c-4c93-8633-81a9965e64a2" providerId="ADAL" clId="{398AAA6C-BE29-4088-84F3-635DAA659A14}" dt="2019-03-30T15:48:40.588" v="60" actId="2696"/>
        <pc:sldMasterMkLst>
          <pc:docMk/>
          <pc:sldMasterMk cId="3670511350" sldId="2147483648"/>
        </pc:sldMasterMkLst>
      </pc:sldMasterChg>
    </pc:docChg>
  </pc:docChgLst>
  <pc:docChgLst>
    <pc:chgData name="Richard Fennell" userId="7523db6f-265c-4c93-8633-81a9965e64a2" providerId="ADAL" clId="{FA12E7F3-EA8E-449C-867D-864FB2183F12}"/>
    <pc:docChg chg="undo custSel mod addSld delSld modSld delSection modSection">
      <pc:chgData name="Richard Fennell" userId="7523db6f-265c-4c93-8633-81a9965e64a2" providerId="ADAL" clId="{FA12E7F3-EA8E-449C-867D-864FB2183F12}" dt="2019-03-01T16:08:46.285" v="675" actId="2696"/>
      <pc:docMkLst>
        <pc:docMk/>
      </pc:docMkLst>
      <pc:sldChg chg="addSp delSp modSp">
        <pc:chgData name="Richard Fennell" userId="7523db6f-265c-4c93-8633-81a9965e64a2" providerId="ADAL" clId="{FA12E7F3-EA8E-449C-867D-864FB2183F12}" dt="2019-02-27T11:45:03.171" v="30" actId="478"/>
        <pc:sldMkLst>
          <pc:docMk/>
          <pc:sldMk cId="647050762" sldId="259"/>
        </pc:sldMkLst>
        <pc:spChg chg="mod">
          <ac:chgData name="Richard Fennell" userId="7523db6f-265c-4c93-8633-81a9965e64a2" providerId="ADAL" clId="{FA12E7F3-EA8E-449C-867D-864FB2183F12}" dt="2019-02-27T11:43:07.343" v="9" actId="404"/>
          <ac:spMkLst>
            <pc:docMk/>
            <pc:sldMk cId="647050762" sldId="259"/>
            <ac:spMk id="2" creationId="{5377F819-63DA-457C-80DF-E7F8A932AF1A}"/>
          </ac:spMkLst>
        </pc:spChg>
        <pc:spChg chg="add mod">
          <ac:chgData name="Richard Fennell" userId="7523db6f-265c-4c93-8633-81a9965e64a2" providerId="ADAL" clId="{FA12E7F3-EA8E-449C-867D-864FB2183F12}" dt="2019-02-27T11:44:43.839" v="26" actId="20577"/>
          <ac:spMkLst>
            <pc:docMk/>
            <pc:sldMk cId="647050762" sldId="259"/>
            <ac:spMk id="6" creationId="{23255218-0F05-4CF2-98A1-D55441A8A862}"/>
          </ac:spMkLst>
        </pc:spChg>
        <pc:picChg chg="del mod">
          <ac:chgData name="Richard Fennell" userId="7523db6f-265c-4c93-8633-81a9965e64a2" providerId="ADAL" clId="{FA12E7F3-EA8E-449C-867D-864FB2183F12}" dt="2019-02-27T11:44:56.977" v="27" actId="478"/>
          <ac:picMkLst>
            <pc:docMk/>
            <pc:sldMk cId="647050762" sldId="259"/>
            <ac:picMk id="3" creationId="{66AB5BF6-42B5-49EB-8F1F-3001B84795B7}"/>
          </ac:picMkLst>
        </pc:picChg>
        <pc:picChg chg="del mod">
          <ac:chgData name="Richard Fennell" userId="7523db6f-265c-4c93-8633-81a9965e64a2" providerId="ADAL" clId="{FA12E7F3-EA8E-449C-867D-864FB2183F12}" dt="2019-02-27T11:45:03.171" v="30" actId="478"/>
          <ac:picMkLst>
            <pc:docMk/>
            <pc:sldMk cId="647050762" sldId="259"/>
            <ac:picMk id="4" creationId="{BCBA382A-92F9-401D-A18C-F0172D9CF446}"/>
          </ac:picMkLst>
        </pc:picChg>
        <pc:picChg chg="del">
          <ac:chgData name="Richard Fennell" userId="7523db6f-265c-4c93-8633-81a9965e64a2" providerId="ADAL" clId="{FA12E7F3-EA8E-449C-867D-864FB2183F12}" dt="2019-02-27T11:42:52.832" v="4" actId="478"/>
          <ac:picMkLst>
            <pc:docMk/>
            <pc:sldMk cId="647050762" sldId="259"/>
            <ac:picMk id="5" creationId="{E23FFC04-7795-4D87-9447-A8642DE2CA86}"/>
          </ac:picMkLst>
        </pc:picChg>
        <pc:picChg chg="add mod">
          <ac:chgData name="Richard Fennell" userId="7523db6f-265c-4c93-8633-81a9965e64a2" providerId="ADAL" clId="{FA12E7F3-EA8E-449C-867D-864FB2183F12}" dt="2019-02-27T11:43:54.612" v="21" actId="1076"/>
          <ac:picMkLst>
            <pc:docMk/>
            <pc:sldMk cId="647050762" sldId="259"/>
            <ac:picMk id="7" creationId="{73C1718E-392C-4A1B-B419-06E6D949B760}"/>
          </ac:picMkLst>
        </pc:picChg>
        <pc:picChg chg="add mod">
          <ac:chgData name="Richard Fennell" userId="7523db6f-265c-4c93-8633-81a9965e64a2" providerId="ADAL" clId="{FA12E7F3-EA8E-449C-867D-864FB2183F12}" dt="2019-02-27T11:44:11.034" v="23" actId="1076"/>
          <ac:picMkLst>
            <pc:docMk/>
            <pc:sldMk cId="647050762" sldId="259"/>
            <ac:picMk id="8" creationId="{46BB96B6-864E-4933-8A49-9F46271533D8}"/>
          </ac:picMkLst>
        </pc:picChg>
        <pc:picChg chg="add mod">
          <ac:chgData name="Richard Fennell" userId="7523db6f-265c-4c93-8633-81a9965e64a2" providerId="ADAL" clId="{FA12E7F3-EA8E-449C-867D-864FB2183F12}" dt="2019-02-27T11:44:24.431" v="25" actId="1076"/>
          <ac:picMkLst>
            <pc:docMk/>
            <pc:sldMk cId="647050762" sldId="259"/>
            <ac:picMk id="9" creationId="{DC379D04-E03B-4286-818F-F54120E03263}"/>
          </ac:picMkLst>
        </pc:picChg>
      </pc:sldChg>
      <pc:sldChg chg="addSp modSp modNotesTx">
        <pc:chgData name="Richard Fennell" userId="7523db6f-265c-4c93-8633-81a9965e64a2" providerId="ADAL" clId="{FA12E7F3-EA8E-449C-867D-864FB2183F12}" dt="2019-02-27T11:55:56.176" v="625" actId="14100"/>
        <pc:sldMkLst>
          <pc:docMk/>
          <pc:sldMk cId="2266390795" sldId="3617"/>
        </pc:sldMkLst>
        <pc:spChg chg="mod">
          <ac:chgData name="Richard Fennell" userId="7523db6f-265c-4c93-8633-81a9965e64a2" providerId="ADAL" clId="{FA12E7F3-EA8E-449C-867D-864FB2183F12}" dt="2019-02-27T11:55:56.176" v="625" actId="14100"/>
          <ac:spMkLst>
            <pc:docMk/>
            <pc:sldMk cId="2266390795" sldId="3617"/>
            <ac:spMk id="5" creationId="{E8ABC355-5C19-42BE-83AA-10D9934341D5}"/>
          </ac:spMkLst>
        </pc:spChg>
        <pc:spChg chg="mod">
          <ac:chgData name="Richard Fennell" userId="7523db6f-265c-4c93-8633-81a9965e64a2" providerId="ADAL" clId="{FA12E7F3-EA8E-449C-867D-864FB2183F12}" dt="2019-02-27T11:55:51.647" v="624" actId="20577"/>
          <ac:spMkLst>
            <pc:docMk/>
            <pc:sldMk cId="2266390795" sldId="3617"/>
            <ac:spMk id="6" creationId="{007EA3F8-EAE2-4B3B-BE61-C3C478A0F5A8}"/>
          </ac:spMkLst>
        </pc:spChg>
        <pc:picChg chg="add">
          <ac:chgData name="Richard Fennell" userId="7523db6f-265c-4c93-8633-81a9965e64a2" providerId="ADAL" clId="{FA12E7F3-EA8E-449C-867D-864FB2183F12}" dt="2019-02-27T11:47:22.252" v="39"/>
          <ac:picMkLst>
            <pc:docMk/>
            <pc:sldMk cId="2266390795" sldId="3617"/>
            <ac:picMk id="4" creationId="{3C418AD6-8623-47B5-AE3E-744C68F5DD21}"/>
          </ac:picMkLst>
        </pc:picChg>
        <pc:picChg chg="add">
          <ac:chgData name="Richard Fennell" userId="7523db6f-265c-4c93-8633-81a9965e64a2" providerId="ADAL" clId="{FA12E7F3-EA8E-449C-867D-864FB2183F12}" dt="2019-02-27T11:47:22.252" v="39"/>
          <ac:picMkLst>
            <pc:docMk/>
            <pc:sldMk cId="2266390795" sldId="3617"/>
            <ac:picMk id="7" creationId="{B08C733E-5CD7-4892-8A0F-FCF84A7BD801}"/>
          </ac:picMkLst>
        </pc:picChg>
        <pc:picChg chg="add">
          <ac:chgData name="Richard Fennell" userId="7523db6f-265c-4c93-8633-81a9965e64a2" providerId="ADAL" clId="{FA12E7F3-EA8E-449C-867D-864FB2183F12}" dt="2019-02-27T11:47:22.252" v="39"/>
          <ac:picMkLst>
            <pc:docMk/>
            <pc:sldMk cId="2266390795" sldId="3617"/>
            <ac:picMk id="8" creationId="{9D54CCF1-F1DD-4995-9B19-6D6CDF17A871}"/>
          </ac:picMkLst>
        </pc:picChg>
      </pc:sldChg>
      <pc:sldChg chg="delSp add">
        <pc:chgData name="Richard Fennell" userId="7523db6f-265c-4c93-8633-81a9965e64a2" providerId="ADAL" clId="{FA12E7F3-EA8E-449C-867D-864FB2183F12}" dt="2019-02-27T11:45:28.857" v="32"/>
        <pc:sldMkLst>
          <pc:docMk/>
          <pc:sldMk cId="2951408325" sldId="3618"/>
        </pc:sldMkLst>
        <pc:spChg chg="del">
          <ac:chgData name="Richard Fennell" userId="7523db6f-265c-4c93-8633-81a9965e64a2" providerId="ADAL" clId="{FA12E7F3-EA8E-449C-867D-864FB2183F12}" dt="2019-02-27T11:45:28.857" v="32"/>
          <ac:spMkLst>
            <pc:docMk/>
            <pc:sldMk cId="2951408325" sldId="3618"/>
            <ac:spMk id="2" creationId="{FE385F81-8242-45F1-B6FF-B01A9D821F51}"/>
          </ac:spMkLst>
        </pc:spChg>
        <pc:spChg chg="del">
          <ac:chgData name="Richard Fennell" userId="7523db6f-265c-4c93-8633-81a9965e64a2" providerId="ADAL" clId="{FA12E7F3-EA8E-449C-867D-864FB2183F12}" dt="2019-02-27T11:45:28.857" v="32"/>
          <ac:spMkLst>
            <pc:docMk/>
            <pc:sldMk cId="2951408325" sldId="3618"/>
            <ac:spMk id="3" creationId="{E23338E4-334D-43BA-8CA7-22344824A23A}"/>
          </ac:spMkLst>
        </pc:spChg>
      </pc:sldChg>
      <pc:sldChg chg="delSp add">
        <pc:chgData name="Richard Fennell" userId="7523db6f-265c-4c93-8633-81a9965e64a2" providerId="ADAL" clId="{FA12E7F3-EA8E-449C-867D-864FB2183F12}" dt="2019-02-27T11:46:04.169" v="35" actId="478"/>
        <pc:sldMkLst>
          <pc:docMk/>
          <pc:sldMk cId="730212799" sldId="3719"/>
        </pc:sldMkLst>
        <pc:spChg chg="del">
          <ac:chgData name="Richard Fennell" userId="7523db6f-265c-4c93-8633-81a9965e64a2" providerId="ADAL" clId="{FA12E7F3-EA8E-449C-867D-864FB2183F12}" dt="2019-02-27T11:46:02.730" v="34" actId="478"/>
          <ac:spMkLst>
            <pc:docMk/>
            <pc:sldMk cId="730212799" sldId="3719"/>
            <ac:spMk id="11" creationId="{4979C666-F13D-49C0-99FB-C4952A5703A8}"/>
          </ac:spMkLst>
        </pc:spChg>
        <pc:spChg chg="del">
          <ac:chgData name="Richard Fennell" userId="7523db6f-265c-4c93-8633-81a9965e64a2" providerId="ADAL" clId="{FA12E7F3-EA8E-449C-867D-864FB2183F12}" dt="2019-02-27T11:46:04.169" v="35" actId="478"/>
          <ac:spMkLst>
            <pc:docMk/>
            <pc:sldMk cId="730212799" sldId="3719"/>
            <ac:spMk id="12" creationId="{60136C7D-5B5D-43E7-93EE-560962F8A7EC}"/>
          </ac:spMkLst>
        </pc:spChg>
      </pc:sldChg>
      <pc:sldChg chg="addSp delSp modSp add">
        <pc:chgData name="Richard Fennell" userId="7523db6f-265c-4c93-8633-81a9965e64a2" providerId="ADAL" clId="{FA12E7F3-EA8E-449C-867D-864FB2183F12}" dt="2019-02-27T11:46:36.418" v="38"/>
        <pc:sldMkLst>
          <pc:docMk/>
          <pc:sldMk cId="3096196679" sldId="3758"/>
        </pc:sldMkLst>
        <pc:spChg chg="add del mod">
          <ac:chgData name="Richard Fennell" userId="7523db6f-265c-4c93-8633-81a9965e64a2" providerId="ADAL" clId="{FA12E7F3-EA8E-449C-867D-864FB2183F12}" dt="2019-02-27T11:46:36.418" v="38"/>
          <ac:spMkLst>
            <pc:docMk/>
            <pc:sldMk cId="3096196679" sldId="3758"/>
            <ac:spMk id="2" creationId="{09D309A0-8C1C-49CF-96E7-0A8F8663041A}"/>
          </ac:spMkLst>
        </pc:spChg>
      </pc:sldChg>
      <pc:sldChg chg="add">
        <pc:chgData name="Richard Fennell" userId="7523db6f-265c-4c93-8633-81a9965e64a2" providerId="ADAL" clId="{FA12E7F3-EA8E-449C-867D-864FB2183F12}" dt="2019-02-27T11:47:48.394" v="41"/>
        <pc:sldMkLst>
          <pc:docMk/>
          <pc:sldMk cId="1009367039" sldId="3763"/>
        </pc:sldMkLst>
      </pc:sldChg>
      <pc:sldChg chg="addSp delSp modSp add modAnim">
        <pc:chgData name="Richard Fennell" userId="7523db6f-265c-4c93-8633-81a9965e64a2" providerId="ADAL" clId="{FA12E7F3-EA8E-449C-867D-864FB2183F12}" dt="2019-02-27T11:58:34.358" v="666"/>
        <pc:sldMkLst>
          <pc:docMk/>
          <pc:sldMk cId="1696064062" sldId="3764"/>
        </pc:sldMkLst>
        <pc:spChg chg="del">
          <ac:chgData name="Richard Fennell" userId="7523db6f-265c-4c93-8633-81a9965e64a2" providerId="ADAL" clId="{FA12E7F3-EA8E-449C-867D-864FB2183F12}" dt="2019-02-27T11:48:57.508" v="45"/>
          <ac:spMkLst>
            <pc:docMk/>
            <pc:sldMk cId="1696064062" sldId="3764"/>
            <ac:spMk id="2" creationId="{450DB84D-8E76-4E3A-BEC5-60FC75C5774E}"/>
          </ac:spMkLst>
        </pc:spChg>
        <pc:spChg chg="del">
          <ac:chgData name="Richard Fennell" userId="7523db6f-265c-4c93-8633-81a9965e64a2" providerId="ADAL" clId="{FA12E7F3-EA8E-449C-867D-864FB2183F12}" dt="2019-02-27T11:48:57.508" v="45"/>
          <ac:spMkLst>
            <pc:docMk/>
            <pc:sldMk cId="1696064062" sldId="3764"/>
            <ac:spMk id="3" creationId="{06DE4529-D9B2-4813-A62F-A2A49FD0D3F7}"/>
          </ac:spMkLst>
        </pc:spChg>
        <pc:spChg chg="add mod">
          <ac:chgData name="Richard Fennell" userId="7523db6f-265c-4c93-8633-81a9965e64a2" providerId="ADAL" clId="{FA12E7F3-EA8E-449C-867D-864FB2183F12}" dt="2019-02-27T11:49:01.530" v="52" actId="20577"/>
          <ac:spMkLst>
            <pc:docMk/>
            <pc:sldMk cId="1696064062" sldId="3764"/>
            <ac:spMk id="4" creationId="{9798F584-060A-4A1C-8A5A-16E4677E78BE}"/>
          </ac:spMkLst>
        </pc:spChg>
        <pc:spChg chg="add mod">
          <ac:chgData name="Richard Fennell" userId="7523db6f-265c-4c93-8633-81a9965e64a2" providerId="ADAL" clId="{FA12E7F3-EA8E-449C-867D-864FB2183F12}" dt="2019-02-27T11:57:41.349" v="658" actId="6549"/>
          <ac:spMkLst>
            <pc:docMk/>
            <pc:sldMk cId="1696064062" sldId="3764"/>
            <ac:spMk id="5" creationId="{527D8481-557D-4077-8B01-781AC5466D1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B2029B-621B-4A40-9083-82E70F9CB1F4}"/>
              </a:ext>
            </a:extLst>
          </p:cNvPr>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85C70F0F-0F43-4B57-933F-687D47B8DC13}"/>
              </a:ext>
            </a:extLst>
          </p:cNvPr>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F42B11D3-A8A2-4C2E-AEEB-960BB62A3E66}" type="datetimeFigureOut">
              <a:rPr lang="en-GB" smtClean="0"/>
              <a:t>10/04/2019</a:t>
            </a:fld>
            <a:endParaRPr lang="en-GB"/>
          </a:p>
        </p:txBody>
      </p:sp>
      <p:sp>
        <p:nvSpPr>
          <p:cNvPr id="4" name="Footer Placeholder 3">
            <a:extLst>
              <a:ext uri="{FF2B5EF4-FFF2-40B4-BE49-F238E27FC236}">
                <a16:creationId xmlns:a16="http://schemas.microsoft.com/office/drawing/2014/main" id="{C3F2C15B-F73D-4BA5-A6D4-DF4525FD0FE4}"/>
              </a:ext>
            </a:extLst>
          </p:cNvPr>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80A8A0D-5C3B-43F8-9B99-3D382C7590CF}"/>
              </a:ext>
            </a:extLst>
          </p:cNvPr>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28DF108-404F-4990-A5E1-D05E823C4709}" type="slidenum">
              <a:rPr lang="en-GB" smtClean="0"/>
              <a:t>‹#›</a:t>
            </a:fld>
            <a:endParaRPr lang="en-GB"/>
          </a:p>
        </p:txBody>
      </p:sp>
    </p:spTree>
    <p:extLst>
      <p:ext uri="{BB962C8B-B14F-4D97-AF65-F5344CB8AC3E}">
        <p14:creationId xmlns:p14="http://schemas.microsoft.com/office/powerpoint/2010/main" val="3144589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BB70661A-32E3-470A-9060-BA731688644E}" type="datetimeFigureOut">
              <a:rPr lang="en-GB" smtClean="0"/>
              <a:t>10/04/2019</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BBDB8743-16DD-4990-BEC8-25FDF1844EB0}" type="slidenum">
              <a:rPr lang="en-GB" smtClean="0"/>
              <a:t>‹#›</a:t>
            </a:fld>
            <a:endParaRPr lang="en-GB"/>
          </a:p>
        </p:txBody>
      </p:sp>
    </p:spTree>
    <p:extLst>
      <p:ext uri="{BB962C8B-B14F-4D97-AF65-F5344CB8AC3E}">
        <p14:creationId xmlns:p14="http://schemas.microsoft.com/office/powerpoint/2010/main" val="2262027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info.microsoft.com/UK-AZUREPLAT-WBNR-FY19-03Mar-14-DeliveringvaluecontinuouslytoyourenduserswithDevOps-AID-757675-MCW0011124_01Registration-ForminBody.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1094569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4/10/2019 3:58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996521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7</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8</a:t>
            </a:fld>
            <a:endParaRPr lang="en-US"/>
          </a:p>
        </p:txBody>
      </p:sp>
    </p:spTree>
    <p:extLst>
      <p:ext uri="{BB962C8B-B14F-4D97-AF65-F5344CB8AC3E}">
        <p14:creationId xmlns:p14="http://schemas.microsoft.com/office/powerpoint/2010/main" val="552169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you missed the session a similar video is up at </a:t>
            </a:r>
            <a:r>
              <a:rPr lang="en-GB" sz="1200" u="sng" kern="1200" dirty="0">
                <a:solidFill>
                  <a:schemeClr val="tx1"/>
                </a:solidFill>
                <a:effectLst/>
                <a:latin typeface="+mn-lt"/>
                <a:ea typeface="+mn-ea"/>
                <a:cs typeface="+mn-cs"/>
                <a:hlinkClick r:id="rId3"/>
              </a:rPr>
              <a:t>https://info.microsoft.com/UK-AZUREPLAT-WBNR-FY19-03Mar-14-DeliveringvaluecontinuouslytoyourenduserswithDevOps-AID-757675-MCW0011124_01Registration-ForminBody.html</a:t>
            </a:r>
            <a:r>
              <a:rPr lang="en-GB"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10</a:t>
            </a:fld>
            <a:endParaRPr lang="en-GB"/>
          </a:p>
        </p:txBody>
      </p:sp>
    </p:spTree>
    <p:extLst>
      <p:ext uri="{BB962C8B-B14F-4D97-AF65-F5344CB8AC3E}">
        <p14:creationId xmlns:p14="http://schemas.microsoft.com/office/powerpoint/2010/main" val="13442330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Master" Target="../slideMasters/slideMaster1.xml"/><Relationship Id="rId4" Type="http://schemas.openxmlformats.org/officeDocument/2006/relationships/image" Target="../media/image4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image" Target="../media/image43.jpe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1.xml"/><Relationship Id="rId5" Type="http://schemas.openxmlformats.org/officeDocument/2006/relationships/image" Target="../media/image54.png"/><Relationship Id="rId4" Type="http://schemas.openxmlformats.org/officeDocument/2006/relationships/image" Target="../media/image53.png"/></Relationships>
</file>

<file path=ppt/slideLayouts/_rels/slideLayout33.xml.rels><?xml version="1.0" encoding="UTF-8" standalone="yes"?>
<Relationships xmlns="http://schemas.openxmlformats.org/package/2006/relationships"><Relationship Id="rId26" Type="http://schemas.openxmlformats.org/officeDocument/2006/relationships/image" Target="../media/image75.png"/><Relationship Id="rId21" Type="http://schemas.openxmlformats.org/officeDocument/2006/relationships/image" Target="../media/image70.png"/><Relationship Id="rId34" Type="http://schemas.openxmlformats.org/officeDocument/2006/relationships/image" Target="../media/image83.png"/><Relationship Id="rId42" Type="http://schemas.openxmlformats.org/officeDocument/2006/relationships/image" Target="../media/image91.png"/><Relationship Id="rId47" Type="http://schemas.openxmlformats.org/officeDocument/2006/relationships/image" Target="../media/image96.png"/><Relationship Id="rId50" Type="http://schemas.microsoft.com/office/2007/relationships/hdphoto" Target="../media/hdphoto7.wdp"/><Relationship Id="rId55" Type="http://schemas.openxmlformats.org/officeDocument/2006/relationships/image" Target="../media/image101.png"/><Relationship Id="rId63" Type="http://schemas.openxmlformats.org/officeDocument/2006/relationships/image" Target="../media/image107.png"/><Relationship Id="rId7" Type="http://schemas.openxmlformats.org/officeDocument/2006/relationships/image" Target="../media/image59.png"/><Relationship Id="rId2" Type="http://schemas.openxmlformats.org/officeDocument/2006/relationships/image" Target="../media/image55.png"/><Relationship Id="rId16" Type="http://schemas.openxmlformats.org/officeDocument/2006/relationships/image" Target="../media/image66.png"/><Relationship Id="rId29" Type="http://schemas.openxmlformats.org/officeDocument/2006/relationships/image" Target="../media/image78.png"/><Relationship Id="rId11" Type="http://schemas.openxmlformats.org/officeDocument/2006/relationships/image" Target="../media/image62.png"/><Relationship Id="rId24" Type="http://schemas.openxmlformats.org/officeDocument/2006/relationships/image" Target="../media/image73.png"/><Relationship Id="rId32" Type="http://schemas.openxmlformats.org/officeDocument/2006/relationships/image" Target="../media/image81.png"/><Relationship Id="rId37" Type="http://schemas.openxmlformats.org/officeDocument/2006/relationships/image" Target="../media/image86.png"/><Relationship Id="rId40" Type="http://schemas.openxmlformats.org/officeDocument/2006/relationships/image" Target="../media/image89.jpeg"/><Relationship Id="rId45" Type="http://schemas.openxmlformats.org/officeDocument/2006/relationships/image" Target="../media/image94.svg"/><Relationship Id="rId53" Type="http://schemas.microsoft.com/office/2007/relationships/hdphoto" Target="../media/hdphoto8.wdp"/><Relationship Id="rId58" Type="http://schemas.openxmlformats.org/officeDocument/2006/relationships/image" Target="../media/image104.png"/><Relationship Id="rId66" Type="http://schemas.microsoft.com/office/2007/relationships/hdphoto" Target="../media/hdphoto11.wdp"/><Relationship Id="rId5" Type="http://schemas.openxmlformats.org/officeDocument/2006/relationships/image" Target="../media/image57.jpg"/><Relationship Id="rId61" Type="http://schemas.microsoft.com/office/2007/relationships/hdphoto" Target="../media/hdphoto10.wdp"/><Relationship Id="rId19" Type="http://schemas.microsoft.com/office/2007/relationships/hdphoto" Target="../media/hdphoto5.wdp"/><Relationship Id="rId14" Type="http://schemas.microsoft.com/office/2007/relationships/hdphoto" Target="../media/hdphoto4.wdp"/><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png"/><Relationship Id="rId35" Type="http://schemas.openxmlformats.org/officeDocument/2006/relationships/image" Target="../media/image84.svg"/><Relationship Id="rId43" Type="http://schemas.openxmlformats.org/officeDocument/2006/relationships/image" Target="../media/image92.jpeg"/><Relationship Id="rId48" Type="http://schemas.microsoft.com/office/2007/relationships/hdphoto" Target="../media/hdphoto6.wdp"/><Relationship Id="rId56" Type="http://schemas.openxmlformats.org/officeDocument/2006/relationships/image" Target="../media/image102.svg"/><Relationship Id="rId64" Type="http://schemas.openxmlformats.org/officeDocument/2006/relationships/image" Target="../media/image108.png"/><Relationship Id="rId8" Type="http://schemas.openxmlformats.org/officeDocument/2006/relationships/image" Target="../media/image60.png"/><Relationship Id="rId51" Type="http://schemas.openxmlformats.org/officeDocument/2006/relationships/image" Target="../media/image98.png"/><Relationship Id="rId3" Type="http://schemas.microsoft.com/office/2007/relationships/hdphoto" Target="../media/hdphoto2.wdp"/><Relationship Id="rId12" Type="http://schemas.openxmlformats.org/officeDocument/2006/relationships/image" Target="../media/image63.jpg"/><Relationship Id="rId17" Type="http://schemas.openxmlformats.org/officeDocument/2006/relationships/image" Target="../media/image67.svg"/><Relationship Id="rId25" Type="http://schemas.openxmlformats.org/officeDocument/2006/relationships/image" Target="../media/image74.jpeg"/><Relationship Id="rId33" Type="http://schemas.openxmlformats.org/officeDocument/2006/relationships/image" Target="../media/image82.png"/><Relationship Id="rId38" Type="http://schemas.openxmlformats.org/officeDocument/2006/relationships/image" Target="../media/image87.png"/><Relationship Id="rId46" Type="http://schemas.openxmlformats.org/officeDocument/2006/relationships/image" Target="../media/image95.png"/><Relationship Id="rId59" Type="http://schemas.microsoft.com/office/2007/relationships/hdphoto" Target="../media/hdphoto9.wdp"/><Relationship Id="rId20" Type="http://schemas.openxmlformats.org/officeDocument/2006/relationships/image" Target="../media/image69.png"/><Relationship Id="rId41" Type="http://schemas.openxmlformats.org/officeDocument/2006/relationships/image" Target="../media/image90.jpeg"/><Relationship Id="rId54" Type="http://schemas.openxmlformats.org/officeDocument/2006/relationships/image" Target="../media/image100.png"/><Relationship Id="rId62" Type="http://schemas.openxmlformats.org/officeDocument/2006/relationships/image" Target="../media/image106.jpg"/><Relationship Id="rId1" Type="http://schemas.openxmlformats.org/officeDocument/2006/relationships/slideMaster" Target="../slideMasters/slideMaster1.xml"/><Relationship Id="rId6" Type="http://schemas.openxmlformats.org/officeDocument/2006/relationships/image" Target="../media/image58.png"/><Relationship Id="rId15" Type="http://schemas.openxmlformats.org/officeDocument/2006/relationships/image" Target="../media/image65.jpeg"/><Relationship Id="rId23" Type="http://schemas.openxmlformats.org/officeDocument/2006/relationships/image" Target="../media/image72.png"/><Relationship Id="rId28" Type="http://schemas.openxmlformats.org/officeDocument/2006/relationships/image" Target="../media/image77.png"/><Relationship Id="rId36" Type="http://schemas.openxmlformats.org/officeDocument/2006/relationships/image" Target="../media/image85.png"/><Relationship Id="rId49" Type="http://schemas.openxmlformats.org/officeDocument/2006/relationships/image" Target="../media/image97.png"/><Relationship Id="rId57" Type="http://schemas.openxmlformats.org/officeDocument/2006/relationships/image" Target="../media/image103.png"/><Relationship Id="rId10" Type="http://schemas.openxmlformats.org/officeDocument/2006/relationships/image" Target="../media/image61.png"/><Relationship Id="rId31" Type="http://schemas.openxmlformats.org/officeDocument/2006/relationships/image" Target="../media/image80.png"/><Relationship Id="rId44" Type="http://schemas.openxmlformats.org/officeDocument/2006/relationships/image" Target="../media/image93.png"/><Relationship Id="rId52" Type="http://schemas.openxmlformats.org/officeDocument/2006/relationships/image" Target="../media/image99.png"/><Relationship Id="rId60" Type="http://schemas.openxmlformats.org/officeDocument/2006/relationships/image" Target="../media/image105.png"/><Relationship Id="rId65" Type="http://schemas.openxmlformats.org/officeDocument/2006/relationships/image" Target="../media/image109.png"/><Relationship Id="rId4" Type="http://schemas.openxmlformats.org/officeDocument/2006/relationships/image" Target="../media/image56.png"/><Relationship Id="rId9" Type="http://schemas.microsoft.com/office/2007/relationships/hdphoto" Target="../media/hdphoto3.wdp"/><Relationship Id="rId13" Type="http://schemas.openxmlformats.org/officeDocument/2006/relationships/image" Target="../media/image64.png"/><Relationship Id="rId18" Type="http://schemas.openxmlformats.org/officeDocument/2006/relationships/image" Target="../media/image68.png"/><Relationship Id="rId39" Type="http://schemas.openxmlformats.org/officeDocument/2006/relationships/image" Target="../media/image88.pn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10.png"/><Relationship Id="rId7" Type="http://schemas.openxmlformats.org/officeDocument/2006/relationships/image" Target="../media/image113.png"/><Relationship Id="rId12"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115.jpeg"/><Relationship Id="rId5" Type="http://schemas.openxmlformats.org/officeDocument/2006/relationships/image" Target="../media/image112.png"/><Relationship Id="rId10" Type="http://schemas.openxmlformats.org/officeDocument/2006/relationships/image" Target="../media/image114.png"/><Relationship Id="rId4" Type="http://schemas.openxmlformats.org/officeDocument/2006/relationships/image" Target="../media/image111.png"/><Relationship Id="rId9" Type="http://schemas.openxmlformats.org/officeDocument/2006/relationships/image" Target="../media/image3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16.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6.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4.png"/><Relationship Id="rId17" Type="http://schemas.openxmlformats.org/officeDocument/2006/relationships/image" Target="../media/image115.jpeg"/><Relationship Id="rId2" Type="http://schemas.openxmlformats.org/officeDocument/2006/relationships/image" Target="../media/image114.png"/><Relationship Id="rId16" Type="http://schemas.openxmlformats.org/officeDocument/2006/relationships/image" Target="../media/image129.png"/><Relationship Id="rId1" Type="http://schemas.openxmlformats.org/officeDocument/2006/relationships/slideMaster" Target="../slideMasters/slideMaster1.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5" Type="http://schemas.openxmlformats.org/officeDocument/2006/relationships/image" Target="../media/image128.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127.pn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image" Target="../media/image130.png"/><Relationship Id="rId1" Type="http://schemas.openxmlformats.org/officeDocument/2006/relationships/slideMaster" Target="../slideMasters/slideMaster1.xml"/><Relationship Id="rId6" Type="http://schemas.openxmlformats.org/officeDocument/2006/relationships/image" Target="../media/image115.jpeg"/><Relationship Id="rId5" Type="http://schemas.openxmlformats.org/officeDocument/2006/relationships/image" Target="../media/image114.png"/><Relationship Id="rId4" Type="http://schemas.openxmlformats.org/officeDocument/2006/relationships/image" Target="../media/image17.png"/><Relationship Id="rId9"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32.png"/><Relationship Id="rId7" Type="http://schemas.openxmlformats.org/officeDocument/2006/relationships/image" Target="../media/image38.png"/><Relationship Id="rId2" Type="http://schemas.openxmlformats.org/officeDocument/2006/relationships/image" Target="../media/image131.png"/><Relationship Id="rId1" Type="http://schemas.openxmlformats.org/officeDocument/2006/relationships/slideMaster" Target="../slideMasters/slideMaster1.xml"/><Relationship Id="rId6" Type="http://schemas.openxmlformats.org/officeDocument/2006/relationships/image" Target="../media/image133.png"/><Relationship Id="rId5" Type="http://schemas.openxmlformats.org/officeDocument/2006/relationships/image" Target="../media/image13.png"/><Relationship Id="rId10" Type="http://schemas.openxmlformats.org/officeDocument/2006/relationships/image" Target="../media/image115.jpeg"/><Relationship Id="rId4" Type="http://schemas.openxmlformats.org/officeDocument/2006/relationships/image" Target="../media/image113.png"/><Relationship Id="rId9" Type="http://schemas.openxmlformats.org/officeDocument/2006/relationships/image" Target="../media/image13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5.png"/><Relationship Id="rId1" Type="http://schemas.openxmlformats.org/officeDocument/2006/relationships/slideMaster" Target="../slideMasters/slideMaster1.xml"/><Relationship Id="rId4" Type="http://schemas.openxmlformats.org/officeDocument/2006/relationships/image" Target="../media/image115.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9.png"/><Relationship Id="rId7" Type="http://schemas.openxmlformats.org/officeDocument/2006/relationships/image" Target="../media/image142.png"/><Relationship Id="rId2" Type="http://schemas.openxmlformats.org/officeDocument/2006/relationships/image" Target="../media/image138.png"/><Relationship Id="rId1" Type="http://schemas.openxmlformats.org/officeDocument/2006/relationships/slideMaster" Target="../slideMasters/slideMaster1.xml"/><Relationship Id="rId6" Type="http://schemas.openxmlformats.org/officeDocument/2006/relationships/image" Target="../media/image34.png"/><Relationship Id="rId11" Type="http://schemas.openxmlformats.org/officeDocument/2006/relationships/image" Target="../media/image145.png"/><Relationship Id="rId5" Type="http://schemas.openxmlformats.org/officeDocument/2006/relationships/image" Target="../media/image141.png"/><Relationship Id="rId10" Type="http://schemas.openxmlformats.org/officeDocument/2006/relationships/image" Target="../media/image144.png"/><Relationship Id="rId4" Type="http://schemas.openxmlformats.org/officeDocument/2006/relationships/image" Target="../media/image140.png"/><Relationship Id="rId9"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7.png"/><Relationship Id="rId7" Type="http://schemas.openxmlformats.org/officeDocument/2006/relationships/image" Target="../media/image143.png"/><Relationship Id="rId2" Type="http://schemas.openxmlformats.org/officeDocument/2006/relationships/image" Target="../media/image146.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49.png"/><Relationship Id="rId4" Type="http://schemas.openxmlformats.org/officeDocument/2006/relationships/image" Target="../media/image148.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7" name="Rectangle 1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646446"/>
            <a:ext cx="10515600" cy="1241441"/>
          </a:xfrm>
        </p:spPr>
        <p:txBody>
          <a:bodyPr anchor="b"/>
          <a:lstStyle>
            <a:lvl1pPr>
              <a:defRPr sz="6000">
                <a:solidFill>
                  <a:schemeClr val="bg1"/>
                </a:solidFill>
              </a:defRPr>
            </a:lvl1pPr>
          </a:lstStyle>
          <a:p>
            <a:r>
              <a:rPr lang="en-US"/>
              <a:t>Click to edit Master title style</a:t>
            </a:r>
            <a:endParaRPr lang="en-GB"/>
          </a:p>
        </p:txBody>
      </p:sp>
      <p:pic>
        <p:nvPicPr>
          <p:cNvPr id="8" name="Picture 7"/>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12" name="Picture 11" descr="A close up of a logo&#10;&#10;Description generated with high confidence">
            <a:extLst>
              <a:ext uri="{FF2B5EF4-FFF2-40B4-BE49-F238E27FC236}">
                <a16:creationId xmlns:a16="http://schemas.microsoft.com/office/drawing/2014/main" id="{99CFD388-ED5D-422D-9B49-1B20CC6E30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63410" y="5362695"/>
            <a:ext cx="3865179" cy="853859"/>
          </a:xfrm>
          <a:prstGeom prst="rect">
            <a:avLst/>
          </a:prstGeom>
        </p:spPr>
      </p:pic>
      <p:pic>
        <p:nvPicPr>
          <p:cNvPr id="13" name="Picture 12">
            <a:extLst>
              <a:ext uri="{FF2B5EF4-FFF2-40B4-BE49-F238E27FC236}">
                <a16:creationId xmlns:a16="http://schemas.microsoft.com/office/drawing/2014/main" id="{688DAFA4-A361-46DC-B99F-1F546065FB5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56203" y="5362695"/>
            <a:ext cx="2756354" cy="853859"/>
          </a:xfrm>
          <a:prstGeom prst="rect">
            <a:avLst/>
          </a:prstGeom>
        </p:spPr>
      </p:pic>
    </p:spTree>
    <p:extLst>
      <p:ext uri="{BB962C8B-B14F-4D97-AF65-F5344CB8AC3E}">
        <p14:creationId xmlns:p14="http://schemas.microsoft.com/office/powerpoint/2010/main" val="2917056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therine Wheeler-Osman">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BMCatherine</a:t>
            </a:r>
            <a:endParaRPr lang="en-GB" sz="1400">
              <a:solidFill>
                <a:schemeClr val="bg1"/>
              </a:solidFill>
            </a:endParaRPr>
          </a:p>
        </p:txBody>
      </p:sp>
      <p:sp>
        <p:nvSpPr>
          <p:cNvPr id="18" name="TextBox 17"/>
          <p:cNvSpPr txBox="1"/>
          <p:nvPr userDrawn="1"/>
        </p:nvSpPr>
        <p:spPr>
          <a:xfrm>
            <a:off x="5915631" y="3575070"/>
            <a:ext cx="2746442" cy="307777"/>
          </a:xfrm>
          <a:prstGeom prst="rect">
            <a:avLst/>
          </a:prstGeom>
          <a:noFill/>
        </p:spPr>
        <p:txBody>
          <a:bodyPr wrap="square" rtlCol="0">
            <a:spAutoFit/>
          </a:bodyPr>
          <a:lstStyle/>
          <a:p>
            <a:r>
              <a:rPr lang="en-GB" sz="1400">
                <a:solidFill>
                  <a:schemeClr val="bg1"/>
                </a:solidFill>
              </a:rPr>
              <a:t>sales@blackmarble.co.uk</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8101930" cy="1938992"/>
          </a:xfrm>
          <a:prstGeom prst="rect">
            <a:avLst/>
          </a:prstGeom>
          <a:noFill/>
        </p:spPr>
        <p:txBody>
          <a:bodyPr wrap="square" rtlCol="0">
            <a:spAutoFit/>
          </a:bodyPr>
          <a:lstStyle/>
          <a:p>
            <a:r>
              <a:rPr lang="en-GB" sz="6000">
                <a:solidFill>
                  <a:schemeClr val="bg1"/>
                </a:solidFill>
                <a:latin typeface="+mj-lt"/>
              </a:rPr>
              <a:t>Catherine </a:t>
            </a:r>
          </a:p>
          <a:p>
            <a:r>
              <a:rPr lang="en-GB" sz="6000">
                <a:solidFill>
                  <a:schemeClr val="bg1"/>
                </a:solidFill>
                <a:latin typeface="+mj-lt"/>
              </a:rPr>
              <a:t>Wheeler-Osman</a:t>
            </a:r>
          </a:p>
        </p:txBody>
      </p:sp>
      <p:sp>
        <p:nvSpPr>
          <p:cNvPr id="22" name="TextBox 21"/>
          <p:cNvSpPr txBox="1"/>
          <p:nvPr userDrawn="1"/>
        </p:nvSpPr>
        <p:spPr>
          <a:xfrm>
            <a:off x="3171338" y="5945775"/>
            <a:ext cx="6863634" cy="461665"/>
          </a:xfrm>
          <a:prstGeom prst="rect">
            <a:avLst/>
          </a:prstGeom>
          <a:noFill/>
        </p:spPr>
        <p:txBody>
          <a:bodyPr wrap="square" rtlCol="0">
            <a:spAutoFit/>
          </a:bodyPr>
          <a:lstStyle/>
          <a:p>
            <a:r>
              <a:rPr lang="en-GB" sz="2400">
                <a:solidFill>
                  <a:schemeClr val="bg1"/>
                </a:solidFill>
                <a:latin typeface="+mn-lt"/>
              </a:rPr>
              <a:t>Business Development Manager</a:t>
            </a:r>
          </a:p>
        </p:txBody>
      </p:sp>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35811" y="1521228"/>
            <a:ext cx="1683382" cy="5104015"/>
          </a:xfrm>
          <a:prstGeom prst="rect">
            <a:avLst/>
          </a:prstGeom>
        </p:spPr>
      </p:pic>
    </p:spTree>
    <p:extLst>
      <p:ext uri="{BB962C8B-B14F-4D97-AF65-F5344CB8AC3E}">
        <p14:creationId xmlns:p14="http://schemas.microsoft.com/office/powerpoint/2010/main" val="1590733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my Gwyth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BlackMarble</a:t>
            </a:r>
            <a:endParaRPr lang="en-GB" sz="1400">
              <a:solidFill>
                <a:schemeClr val="bg1"/>
              </a:solidFill>
            </a:endParaRPr>
          </a:p>
        </p:txBody>
      </p:sp>
      <p:sp>
        <p:nvSpPr>
          <p:cNvPr id="18" name="TextBox 17"/>
          <p:cNvSpPr txBox="1"/>
          <p:nvPr userDrawn="1"/>
        </p:nvSpPr>
        <p:spPr>
          <a:xfrm>
            <a:off x="5915631" y="3575070"/>
            <a:ext cx="2746442" cy="307777"/>
          </a:xfrm>
          <a:prstGeom prst="rect">
            <a:avLst/>
          </a:prstGeom>
          <a:noFill/>
        </p:spPr>
        <p:txBody>
          <a:bodyPr wrap="square" rtlCol="0">
            <a:spAutoFit/>
          </a:bodyPr>
          <a:lstStyle/>
          <a:p>
            <a:r>
              <a:rPr lang="en-GB" sz="1400">
                <a:solidFill>
                  <a:schemeClr val="bg1"/>
                </a:solidFill>
              </a:rPr>
              <a:t>sales@blackmarble.co.uk</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Amy Gwyther</a:t>
            </a:r>
          </a:p>
        </p:txBody>
      </p:sp>
      <p:sp>
        <p:nvSpPr>
          <p:cNvPr id="22" name="TextBox 21"/>
          <p:cNvSpPr txBox="1"/>
          <p:nvPr userDrawn="1"/>
        </p:nvSpPr>
        <p:spPr>
          <a:xfrm>
            <a:off x="3171338" y="5138144"/>
            <a:ext cx="6863634" cy="461665"/>
          </a:xfrm>
          <a:prstGeom prst="rect">
            <a:avLst/>
          </a:prstGeom>
          <a:noFill/>
        </p:spPr>
        <p:txBody>
          <a:bodyPr wrap="square" rtlCol="0">
            <a:spAutoFit/>
          </a:bodyPr>
          <a:lstStyle/>
          <a:p>
            <a:r>
              <a:rPr lang="en-GB" sz="2400">
                <a:solidFill>
                  <a:schemeClr val="bg1"/>
                </a:solidFill>
                <a:latin typeface="+mn-lt"/>
              </a:rPr>
              <a:t>Senior Business Development Manager</a:t>
            </a:r>
          </a:p>
        </p:txBody>
      </p:sp>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79589" y="1548988"/>
            <a:ext cx="1822960" cy="5070764"/>
          </a:xfrm>
          <a:prstGeom prst="rect">
            <a:avLst/>
          </a:prstGeom>
        </p:spPr>
      </p:pic>
    </p:spTree>
    <p:extLst>
      <p:ext uri="{BB962C8B-B14F-4D97-AF65-F5344CB8AC3E}">
        <p14:creationId xmlns:p14="http://schemas.microsoft.com/office/powerpoint/2010/main" val="15353769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nnah Ackroy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BlackMarble</a:t>
            </a:r>
            <a:endParaRPr lang="en-GB" sz="1400">
              <a:solidFill>
                <a:schemeClr val="bg1"/>
              </a:solidFill>
            </a:endParaRPr>
          </a:p>
        </p:txBody>
      </p:sp>
      <p:sp>
        <p:nvSpPr>
          <p:cNvPr id="18" name="TextBox 17"/>
          <p:cNvSpPr txBox="1"/>
          <p:nvPr userDrawn="1"/>
        </p:nvSpPr>
        <p:spPr>
          <a:xfrm>
            <a:off x="5915631" y="3575070"/>
            <a:ext cx="2746442" cy="307777"/>
          </a:xfrm>
          <a:prstGeom prst="rect">
            <a:avLst/>
          </a:prstGeom>
          <a:noFill/>
        </p:spPr>
        <p:txBody>
          <a:bodyPr wrap="square" rtlCol="0">
            <a:spAutoFit/>
          </a:bodyPr>
          <a:lstStyle/>
          <a:p>
            <a:r>
              <a:rPr lang="en-GB" sz="1400">
                <a:solidFill>
                  <a:schemeClr val="bg1"/>
                </a:solidFill>
              </a:rPr>
              <a:t>sales@blackmarble.co.uk</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Hannah </a:t>
            </a:r>
            <a:r>
              <a:rPr lang="en-GB" sz="6000" err="1">
                <a:solidFill>
                  <a:schemeClr val="bg1"/>
                </a:solidFill>
                <a:latin typeface="+mj-lt"/>
              </a:rPr>
              <a:t>Ackroyd</a:t>
            </a:r>
            <a:endParaRPr lang="en-GB" sz="6000">
              <a:solidFill>
                <a:schemeClr val="bg1"/>
              </a:solidFill>
              <a:latin typeface="+mj-lt"/>
            </a:endParaRPr>
          </a:p>
        </p:txBody>
      </p:sp>
      <p:sp>
        <p:nvSpPr>
          <p:cNvPr id="22" name="TextBox 21"/>
          <p:cNvSpPr txBox="1"/>
          <p:nvPr userDrawn="1"/>
        </p:nvSpPr>
        <p:spPr>
          <a:xfrm>
            <a:off x="3171338" y="5138144"/>
            <a:ext cx="6863634" cy="461665"/>
          </a:xfrm>
          <a:prstGeom prst="rect">
            <a:avLst/>
          </a:prstGeom>
          <a:noFill/>
        </p:spPr>
        <p:txBody>
          <a:bodyPr wrap="square" rtlCol="0">
            <a:spAutoFit/>
          </a:bodyPr>
          <a:lstStyle/>
          <a:p>
            <a:r>
              <a:rPr lang="en-GB" sz="2400">
                <a:solidFill>
                  <a:schemeClr val="bg1"/>
                </a:solidFill>
                <a:latin typeface="+mn-lt"/>
              </a:rPr>
              <a:t>Business Development Manager</a:t>
            </a:r>
          </a:p>
        </p:txBody>
      </p:sp>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25820" y="1548988"/>
            <a:ext cx="1866370" cy="5070764"/>
          </a:xfrm>
          <a:prstGeom prst="rect">
            <a:avLst/>
          </a:prstGeom>
        </p:spPr>
      </p:pic>
    </p:spTree>
    <p:extLst>
      <p:ext uri="{BB962C8B-B14F-4D97-AF65-F5344CB8AC3E}">
        <p14:creationId xmlns:p14="http://schemas.microsoft.com/office/powerpoint/2010/main" val="35234296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ndy Dawson">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65469"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@W4050</a:t>
            </a:r>
          </a:p>
        </p:txBody>
      </p:sp>
      <p:sp>
        <p:nvSpPr>
          <p:cNvPr id="18" name="TextBox 17"/>
          <p:cNvSpPr txBox="1"/>
          <p:nvPr userDrawn="1"/>
        </p:nvSpPr>
        <p:spPr>
          <a:xfrm>
            <a:off x="5513777" y="3575070"/>
            <a:ext cx="3364106" cy="307777"/>
          </a:xfrm>
          <a:prstGeom prst="rect">
            <a:avLst/>
          </a:prstGeom>
          <a:noFill/>
        </p:spPr>
        <p:txBody>
          <a:bodyPr wrap="square" rtlCol="0">
            <a:spAutoFit/>
          </a:bodyPr>
          <a:lstStyle/>
          <a:p>
            <a:r>
              <a:rPr lang="en-GB" sz="1400">
                <a:solidFill>
                  <a:schemeClr val="bg1"/>
                </a:solidFill>
              </a:rPr>
              <a:t>blogs.blackmarble.co.uk/</a:t>
            </a:r>
            <a:r>
              <a:rPr lang="en-GB" sz="1400" err="1">
                <a:solidFill>
                  <a:schemeClr val="bg1"/>
                </a:solidFill>
              </a:rPr>
              <a:t>adawson</a:t>
            </a:r>
            <a:endParaRPr lang="en-GB" sz="1400">
              <a:solidFill>
                <a:schemeClr val="bg1"/>
              </a:solidFill>
            </a:endParaRPr>
          </a:p>
        </p:txBody>
      </p:sp>
      <p:sp>
        <p:nvSpPr>
          <p:cNvPr id="20" name="TextBox 19"/>
          <p:cNvSpPr txBox="1"/>
          <p:nvPr userDrawn="1"/>
        </p:nvSpPr>
        <p:spPr>
          <a:xfrm>
            <a:off x="9212261" y="3577228"/>
            <a:ext cx="2746442"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Andy Dawson</a:t>
            </a:r>
          </a:p>
        </p:txBody>
      </p:sp>
      <p:sp>
        <p:nvSpPr>
          <p:cNvPr id="22" name="TextBox 21"/>
          <p:cNvSpPr txBox="1"/>
          <p:nvPr userDrawn="1"/>
        </p:nvSpPr>
        <p:spPr>
          <a:xfrm>
            <a:off x="3171338" y="5138144"/>
            <a:ext cx="6863634" cy="830997"/>
          </a:xfrm>
          <a:prstGeom prst="rect">
            <a:avLst/>
          </a:prstGeom>
          <a:noFill/>
        </p:spPr>
        <p:txBody>
          <a:bodyPr wrap="square" rtlCol="0">
            <a:spAutoFit/>
          </a:bodyPr>
          <a:lstStyle/>
          <a:p>
            <a:r>
              <a:rPr lang="en-GB" sz="2400">
                <a:solidFill>
                  <a:schemeClr val="bg1"/>
                </a:solidFill>
                <a:latin typeface="+mn-lt"/>
              </a:rPr>
              <a:t>Chief Information Officer (CIO)</a:t>
            </a:r>
          </a:p>
          <a:p>
            <a:r>
              <a:rPr lang="en-GB" sz="2400">
                <a:solidFill>
                  <a:schemeClr val="bg1"/>
                </a:solidFill>
                <a:latin typeface="+mn-lt"/>
              </a:rPr>
              <a:t>Microsoft</a:t>
            </a:r>
            <a:r>
              <a:rPr lang="en-GB" sz="2400" baseline="0">
                <a:solidFill>
                  <a:schemeClr val="bg1"/>
                </a:solidFill>
                <a:latin typeface="+mn-lt"/>
              </a:rPr>
              <a:t> MVP (Office Apps and Services)</a:t>
            </a:r>
            <a:endParaRPr lang="en-GB" sz="2400">
              <a:solidFill>
                <a:schemeClr val="bg1"/>
              </a:solidFill>
              <a:latin typeface="+mn-lt"/>
            </a:endParaRPr>
          </a:p>
        </p:txBody>
      </p:sp>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9" name="Picture 1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089660" y="3577896"/>
            <a:ext cx="327088" cy="327088"/>
          </a:xfrm>
          <a:prstGeom prst="rect">
            <a:avLst/>
          </a:prstGeom>
        </p:spPr>
      </p:pic>
      <p:pic>
        <p:nvPicPr>
          <p:cNvPr id="17" name="Picture 16"/>
          <p:cNvPicPr>
            <a:picLocks noChangeAspect="1"/>
          </p:cNvPicPr>
          <p:nvPr userDrawn="1"/>
        </p:nvPicPr>
        <p:blipFill rotWithShape="1">
          <a:blip r:embed="rId6">
            <a:extLst>
              <a:ext uri="{28A0092B-C50C-407E-A947-70E740481C1C}">
                <a14:useLocalDpi xmlns:a14="http://schemas.microsoft.com/office/drawing/2010/main" val="0"/>
              </a:ext>
            </a:extLst>
          </a:blip>
          <a:srcRect l="25577" t="1124" r="19138" b="4840"/>
          <a:stretch/>
        </p:blipFill>
        <p:spPr>
          <a:xfrm>
            <a:off x="634231" y="1185367"/>
            <a:ext cx="2243548" cy="5394960"/>
          </a:xfrm>
          <a:prstGeom prst="rect">
            <a:avLst/>
          </a:prstGeom>
        </p:spPr>
      </p:pic>
    </p:spTree>
    <p:extLst>
      <p:ext uri="{BB962C8B-B14F-4D97-AF65-F5344CB8AC3E}">
        <p14:creationId xmlns:p14="http://schemas.microsoft.com/office/powerpoint/2010/main" val="21504685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ndy Haynes">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3030"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BlackMarble</a:t>
            </a:r>
            <a:endParaRPr lang="en-GB" sz="1400">
              <a:solidFill>
                <a:schemeClr val="bg1"/>
              </a:solidFill>
            </a:endParaRPr>
          </a:p>
        </p:txBody>
      </p:sp>
      <p:sp>
        <p:nvSpPr>
          <p:cNvPr id="18" name="TextBox 17"/>
          <p:cNvSpPr txBox="1"/>
          <p:nvPr userDrawn="1"/>
        </p:nvSpPr>
        <p:spPr>
          <a:xfrm>
            <a:off x="6397769" y="3575070"/>
            <a:ext cx="2746442" cy="307777"/>
          </a:xfrm>
          <a:prstGeom prst="rect">
            <a:avLst/>
          </a:prstGeom>
          <a:noFill/>
        </p:spPr>
        <p:txBody>
          <a:bodyPr wrap="square" rtlCol="0">
            <a:spAutoFit/>
          </a:bodyPr>
          <a:lstStyle/>
          <a:p>
            <a:r>
              <a:rPr lang="en-GB" sz="1400">
                <a:solidFill>
                  <a:schemeClr val="bg1"/>
                </a:solidFill>
              </a:rPr>
              <a:t>blogs.blackmarble.co.uk</a:t>
            </a:r>
          </a:p>
        </p:txBody>
      </p:sp>
      <p:sp>
        <p:nvSpPr>
          <p:cNvPr id="20" name="TextBox 19"/>
          <p:cNvSpPr txBox="1"/>
          <p:nvPr userDrawn="1"/>
        </p:nvSpPr>
        <p:spPr>
          <a:xfrm>
            <a:off x="9529822" y="3577228"/>
            <a:ext cx="2746442"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Andy Haynes</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73652" y="3577896"/>
            <a:ext cx="327088" cy="327088"/>
          </a:xfrm>
          <a:prstGeom prst="rect">
            <a:avLst/>
          </a:prstGeom>
        </p:spPr>
      </p:pic>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75090" y="1509947"/>
            <a:ext cx="2110314" cy="5104015"/>
          </a:xfrm>
          <a:prstGeom prst="rect">
            <a:avLst/>
          </a:prstGeom>
        </p:spPr>
      </p:pic>
      <p:sp>
        <p:nvSpPr>
          <p:cNvPr id="12" name="TextBox 11"/>
          <p:cNvSpPr txBox="1"/>
          <p:nvPr userDrawn="1"/>
        </p:nvSpPr>
        <p:spPr>
          <a:xfrm>
            <a:off x="3171338" y="5138144"/>
            <a:ext cx="6863634" cy="461665"/>
          </a:xfrm>
          <a:prstGeom prst="rect">
            <a:avLst/>
          </a:prstGeom>
          <a:noFill/>
        </p:spPr>
        <p:txBody>
          <a:bodyPr wrap="square" rtlCol="0">
            <a:spAutoFit/>
          </a:bodyPr>
          <a:lstStyle/>
          <a:p>
            <a:r>
              <a:rPr lang="en-GB" sz="2400">
                <a:solidFill>
                  <a:schemeClr val="bg1"/>
                </a:solidFill>
                <a:latin typeface="+mn-lt"/>
              </a:rPr>
              <a:t>Engineering Director</a:t>
            </a:r>
          </a:p>
        </p:txBody>
      </p:sp>
    </p:spTree>
    <p:extLst>
      <p:ext uri="{BB962C8B-B14F-4D97-AF65-F5344CB8AC3E}">
        <p14:creationId xmlns:p14="http://schemas.microsoft.com/office/powerpoint/2010/main" val="1444197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obert Hancock">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BlackMarble</a:t>
            </a:r>
            <a:endParaRPr lang="en-GB" sz="1400">
              <a:solidFill>
                <a:schemeClr val="bg1"/>
              </a:solidFill>
            </a:endParaRPr>
          </a:p>
        </p:txBody>
      </p:sp>
      <p:sp>
        <p:nvSpPr>
          <p:cNvPr id="18" name="TextBox 17"/>
          <p:cNvSpPr txBox="1"/>
          <p:nvPr userDrawn="1"/>
        </p:nvSpPr>
        <p:spPr>
          <a:xfrm>
            <a:off x="5915631" y="3575070"/>
            <a:ext cx="2746442" cy="307777"/>
          </a:xfrm>
          <a:prstGeom prst="rect">
            <a:avLst/>
          </a:prstGeom>
          <a:noFill/>
        </p:spPr>
        <p:txBody>
          <a:bodyPr wrap="square" rtlCol="0">
            <a:spAutoFit/>
          </a:bodyPr>
          <a:lstStyle/>
          <a:p>
            <a:r>
              <a:rPr lang="en-GB" sz="1400">
                <a:solidFill>
                  <a:schemeClr val="bg1"/>
                </a:solidFill>
              </a:rPr>
              <a:t>blogs.blackmarble.co.uk</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Robert Hancock</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l="16373" t="5020" r="18912" b="6283"/>
          <a:stretch/>
        </p:blipFill>
        <p:spPr>
          <a:xfrm>
            <a:off x="707337" y="1479665"/>
            <a:ext cx="1901887" cy="5140088"/>
          </a:xfrm>
          <a:prstGeom prst="rect">
            <a:avLst/>
          </a:prstGeom>
        </p:spPr>
      </p:pic>
      <p:sp>
        <p:nvSpPr>
          <p:cNvPr id="12" name="TextBox 11"/>
          <p:cNvSpPr txBox="1"/>
          <p:nvPr userDrawn="1"/>
        </p:nvSpPr>
        <p:spPr>
          <a:xfrm>
            <a:off x="3171338" y="5138144"/>
            <a:ext cx="6863634" cy="461665"/>
          </a:xfrm>
          <a:prstGeom prst="rect">
            <a:avLst/>
          </a:prstGeom>
          <a:noFill/>
        </p:spPr>
        <p:txBody>
          <a:bodyPr wrap="square" rtlCol="0">
            <a:spAutoFit/>
          </a:bodyPr>
          <a:lstStyle/>
          <a:p>
            <a:r>
              <a:rPr lang="en-GB" sz="2400">
                <a:solidFill>
                  <a:schemeClr val="bg1"/>
                </a:solidFill>
                <a:latin typeface="+mn-lt"/>
              </a:rPr>
              <a:t>Chief Development Officer (CDO)</a:t>
            </a:r>
          </a:p>
        </p:txBody>
      </p:sp>
    </p:spTree>
    <p:extLst>
      <p:ext uri="{BB962C8B-B14F-4D97-AF65-F5344CB8AC3E}">
        <p14:creationId xmlns:p14="http://schemas.microsoft.com/office/powerpoint/2010/main" val="8181624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iccardo Viglianisi">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46437"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CaptainShmaser</a:t>
            </a:r>
            <a:endParaRPr lang="en-GB" sz="1400">
              <a:solidFill>
                <a:schemeClr val="bg1"/>
              </a:solidFill>
            </a:endParaRPr>
          </a:p>
        </p:txBody>
      </p:sp>
      <p:sp>
        <p:nvSpPr>
          <p:cNvPr id="18" name="TextBox 17"/>
          <p:cNvSpPr txBox="1"/>
          <p:nvPr userDrawn="1"/>
        </p:nvSpPr>
        <p:spPr>
          <a:xfrm>
            <a:off x="5915631" y="3575070"/>
            <a:ext cx="3230806" cy="307777"/>
          </a:xfrm>
          <a:prstGeom prst="rect">
            <a:avLst/>
          </a:prstGeom>
          <a:noFill/>
        </p:spPr>
        <p:txBody>
          <a:bodyPr wrap="square" rtlCol="0">
            <a:spAutoFit/>
          </a:bodyPr>
          <a:lstStyle/>
          <a:p>
            <a:r>
              <a:rPr lang="en-GB" sz="1400">
                <a:solidFill>
                  <a:schemeClr val="bg1"/>
                </a:solidFill>
              </a:rPr>
              <a:t>blogs.blackmarble.co.uk/</a:t>
            </a:r>
            <a:r>
              <a:rPr lang="en-GB" sz="1400" err="1">
                <a:solidFill>
                  <a:schemeClr val="bg1"/>
                </a:solidFill>
              </a:rPr>
              <a:t>rviglianisi</a:t>
            </a:r>
            <a:endParaRPr lang="en-GB" sz="1400">
              <a:solidFill>
                <a:schemeClr val="bg1"/>
              </a:solidFill>
            </a:endParaRPr>
          </a:p>
        </p:txBody>
      </p:sp>
      <p:sp>
        <p:nvSpPr>
          <p:cNvPr id="20" name="TextBox 19"/>
          <p:cNvSpPr txBox="1"/>
          <p:nvPr userDrawn="1"/>
        </p:nvSpPr>
        <p:spPr>
          <a:xfrm>
            <a:off x="9493229" y="3577228"/>
            <a:ext cx="2746442"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Riccardo Viglianisi</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l="17763" t="8514" r="21081" b="4575"/>
          <a:stretch/>
        </p:blipFill>
        <p:spPr>
          <a:xfrm>
            <a:off x="733369" y="1446415"/>
            <a:ext cx="1859927" cy="5212081"/>
          </a:xfrm>
          <a:prstGeom prst="rect">
            <a:avLst/>
          </a:prstGeom>
        </p:spPr>
      </p:pic>
      <p:sp>
        <p:nvSpPr>
          <p:cNvPr id="12" name="TextBox 11"/>
          <p:cNvSpPr txBox="1"/>
          <p:nvPr userDrawn="1"/>
        </p:nvSpPr>
        <p:spPr>
          <a:xfrm>
            <a:off x="3171338" y="5138144"/>
            <a:ext cx="6863634" cy="461665"/>
          </a:xfrm>
          <a:prstGeom prst="rect">
            <a:avLst/>
          </a:prstGeom>
          <a:noFill/>
        </p:spPr>
        <p:txBody>
          <a:bodyPr wrap="square" rtlCol="0">
            <a:spAutoFit/>
          </a:bodyPr>
          <a:lstStyle/>
          <a:p>
            <a:r>
              <a:rPr lang="en-GB" sz="2400">
                <a:solidFill>
                  <a:schemeClr val="bg1"/>
                </a:solidFill>
                <a:latin typeface="+mn-lt"/>
              </a:rPr>
              <a:t>Consultant</a:t>
            </a:r>
          </a:p>
        </p:txBody>
      </p:sp>
    </p:spTree>
    <p:extLst>
      <p:ext uri="{BB962C8B-B14F-4D97-AF65-F5344CB8AC3E}">
        <p14:creationId xmlns:p14="http://schemas.microsoft.com/office/powerpoint/2010/main" val="2240096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ris Gardn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HalbaradKenafin</a:t>
            </a:r>
            <a:endParaRPr lang="en-GB" sz="1400">
              <a:solidFill>
                <a:schemeClr val="bg1"/>
              </a:solidFill>
            </a:endParaRPr>
          </a:p>
        </p:txBody>
      </p:sp>
      <p:sp>
        <p:nvSpPr>
          <p:cNvPr id="18" name="TextBox 17"/>
          <p:cNvSpPr txBox="1"/>
          <p:nvPr userDrawn="1"/>
        </p:nvSpPr>
        <p:spPr>
          <a:xfrm>
            <a:off x="6101691" y="3575070"/>
            <a:ext cx="2746442" cy="307777"/>
          </a:xfrm>
          <a:prstGeom prst="rect">
            <a:avLst/>
          </a:prstGeom>
          <a:noFill/>
        </p:spPr>
        <p:txBody>
          <a:bodyPr wrap="square" rtlCol="0">
            <a:spAutoFit/>
          </a:bodyPr>
          <a:lstStyle/>
          <a:p>
            <a:r>
              <a:rPr lang="en-GB" sz="1400">
                <a:solidFill>
                  <a:schemeClr val="bg1"/>
                </a:solidFill>
              </a:rPr>
              <a:t>Chrislgardner@github.io</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Chris Gardner</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77574"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79871" y="1524050"/>
            <a:ext cx="1857356" cy="5104015"/>
          </a:xfrm>
          <a:prstGeom prst="rect">
            <a:avLst/>
          </a:prstGeom>
        </p:spPr>
      </p:pic>
      <p:sp>
        <p:nvSpPr>
          <p:cNvPr id="12" name="TextBox 11"/>
          <p:cNvSpPr txBox="1"/>
          <p:nvPr userDrawn="1"/>
        </p:nvSpPr>
        <p:spPr>
          <a:xfrm>
            <a:off x="3171338" y="5138144"/>
            <a:ext cx="6863634" cy="461665"/>
          </a:xfrm>
          <a:prstGeom prst="rect">
            <a:avLst/>
          </a:prstGeom>
          <a:noFill/>
        </p:spPr>
        <p:txBody>
          <a:bodyPr wrap="square" rtlCol="0">
            <a:spAutoFit/>
          </a:bodyPr>
          <a:lstStyle/>
          <a:p>
            <a:r>
              <a:rPr lang="en-GB" sz="2400">
                <a:solidFill>
                  <a:schemeClr val="bg1"/>
                </a:solidFill>
                <a:latin typeface="+mn-lt"/>
              </a:rPr>
              <a:t>Consultant</a:t>
            </a:r>
          </a:p>
        </p:txBody>
      </p:sp>
    </p:spTree>
    <p:extLst>
      <p:ext uri="{BB962C8B-B14F-4D97-AF65-F5344CB8AC3E}">
        <p14:creationId xmlns:p14="http://schemas.microsoft.com/office/powerpoint/2010/main" val="2272619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ik Hepworth">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18199"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rikhepworth</a:t>
            </a:r>
            <a:endParaRPr lang="en-GB" sz="1400">
              <a:solidFill>
                <a:schemeClr val="bg1"/>
              </a:solidFill>
            </a:endParaRPr>
          </a:p>
        </p:txBody>
      </p:sp>
      <p:sp>
        <p:nvSpPr>
          <p:cNvPr id="18" name="TextBox 17"/>
          <p:cNvSpPr txBox="1"/>
          <p:nvPr userDrawn="1"/>
        </p:nvSpPr>
        <p:spPr>
          <a:xfrm>
            <a:off x="5915631" y="3575070"/>
            <a:ext cx="3502568" cy="307777"/>
          </a:xfrm>
          <a:prstGeom prst="rect">
            <a:avLst/>
          </a:prstGeom>
          <a:noFill/>
        </p:spPr>
        <p:txBody>
          <a:bodyPr wrap="square" rtlCol="0">
            <a:spAutoFit/>
          </a:bodyPr>
          <a:lstStyle/>
          <a:p>
            <a:r>
              <a:rPr lang="en-GB" sz="1400">
                <a:solidFill>
                  <a:schemeClr val="bg1"/>
                </a:solidFill>
              </a:rPr>
              <a:t>blogs.blackmarble.co.uk/</a:t>
            </a:r>
            <a:r>
              <a:rPr lang="en-GB" sz="1400" err="1">
                <a:solidFill>
                  <a:schemeClr val="bg1"/>
                </a:solidFill>
              </a:rPr>
              <a:t>rhepworth</a:t>
            </a:r>
            <a:endParaRPr lang="en-GB" sz="1400">
              <a:solidFill>
                <a:schemeClr val="bg1"/>
              </a:solidFill>
            </a:endParaRPr>
          </a:p>
        </p:txBody>
      </p:sp>
      <p:sp>
        <p:nvSpPr>
          <p:cNvPr id="20" name="TextBox 19"/>
          <p:cNvSpPr txBox="1"/>
          <p:nvPr userDrawn="1"/>
        </p:nvSpPr>
        <p:spPr>
          <a:xfrm>
            <a:off x="9764991" y="3577228"/>
            <a:ext cx="1473891"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Rik</a:t>
            </a:r>
            <a:r>
              <a:rPr lang="en-GB" sz="6000" baseline="0">
                <a:solidFill>
                  <a:schemeClr val="bg1"/>
                </a:solidFill>
                <a:latin typeface="+mj-lt"/>
              </a:rPr>
              <a:t> Hepworth</a:t>
            </a:r>
            <a:endParaRPr lang="en-GB" sz="6000">
              <a:solidFill>
                <a:schemeClr val="bg1"/>
              </a:solidFill>
              <a:latin typeface="+mj-lt"/>
            </a:endParaRPr>
          </a:p>
        </p:txBody>
      </p:sp>
      <p:sp>
        <p:nvSpPr>
          <p:cNvPr id="22" name="TextBox 21"/>
          <p:cNvSpPr txBox="1"/>
          <p:nvPr userDrawn="1"/>
        </p:nvSpPr>
        <p:spPr>
          <a:xfrm>
            <a:off x="3171338" y="5138144"/>
            <a:ext cx="6863634" cy="830997"/>
          </a:xfrm>
          <a:prstGeom prst="rect">
            <a:avLst/>
          </a:prstGeom>
          <a:noFill/>
        </p:spPr>
        <p:txBody>
          <a:bodyPr wrap="square" rtlCol="0">
            <a:spAutoFit/>
          </a:bodyPr>
          <a:lstStyle/>
          <a:p>
            <a:r>
              <a:rPr lang="en-GB" sz="2400">
                <a:solidFill>
                  <a:schemeClr val="bg1"/>
                </a:solidFill>
                <a:latin typeface="+mn-lt"/>
              </a:rPr>
              <a:t>Chief Consultancy Officer (COO)</a:t>
            </a:r>
          </a:p>
          <a:p>
            <a:r>
              <a:rPr lang="en-GB" sz="2400">
                <a:solidFill>
                  <a:schemeClr val="bg1"/>
                </a:solidFill>
                <a:latin typeface="+mn-lt"/>
              </a:rPr>
              <a:t>Microsoft MVP (Azure)</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6" name="Picture 15" descr="A picture containing clothing&#10;&#10;Description generated with very high confidence">
            <a:extLst>
              <a:ext uri="{FF2B5EF4-FFF2-40B4-BE49-F238E27FC236}">
                <a16:creationId xmlns:a16="http://schemas.microsoft.com/office/drawing/2014/main" id="{91B1BF3B-AEDD-404C-8EF1-C2799AFD70B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45905" y="1523620"/>
            <a:ext cx="2795925" cy="5097620"/>
          </a:xfrm>
          <a:prstGeom prst="rect">
            <a:avLst/>
          </a:prstGeom>
        </p:spPr>
      </p:pic>
    </p:spTree>
    <p:extLst>
      <p:ext uri="{BB962C8B-B14F-4D97-AF65-F5344CB8AC3E}">
        <p14:creationId xmlns:p14="http://schemas.microsoft.com/office/powerpoint/2010/main" val="26406953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obert Hogg">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54821"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RobertHogg</a:t>
            </a:r>
            <a:endParaRPr lang="en-GB" sz="1400">
              <a:solidFill>
                <a:schemeClr val="bg1"/>
              </a:solidFill>
            </a:endParaRPr>
          </a:p>
        </p:txBody>
      </p:sp>
      <p:sp>
        <p:nvSpPr>
          <p:cNvPr id="18" name="TextBox 17"/>
          <p:cNvSpPr txBox="1"/>
          <p:nvPr userDrawn="1"/>
        </p:nvSpPr>
        <p:spPr>
          <a:xfrm>
            <a:off x="5915631" y="3575070"/>
            <a:ext cx="3443216" cy="307777"/>
          </a:xfrm>
          <a:prstGeom prst="rect">
            <a:avLst/>
          </a:prstGeom>
          <a:noFill/>
        </p:spPr>
        <p:txBody>
          <a:bodyPr wrap="square" rtlCol="0">
            <a:spAutoFit/>
          </a:bodyPr>
          <a:lstStyle/>
          <a:p>
            <a:r>
              <a:rPr lang="en-GB" sz="1400">
                <a:solidFill>
                  <a:schemeClr val="bg1"/>
                </a:solidFill>
              </a:rPr>
              <a:t>blogs.blackmarble.co.uk/boss</a:t>
            </a:r>
          </a:p>
        </p:txBody>
      </p:sp>
      <p:sp>
        <p:nvSpPr>
          <p:cNvPr id="20" name="TextBox 19"/>
          <p:cNvSpPr txBox="1"/>
          <p:nvPr userDrawn="1"/>
        </p:nvSpPr>
        <p:spPr>
          <a:xfrm>
            <a:off x="9301613" y="3577228"/>
            <a:ext cx="2746442"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Robert Hogg</a:t>
            </a:r>
          </a:p>
        </p:txBody>
      </p:sp>
      <p:sp>
        <p:nvSpPr>
          <p:cNvPr id="22" name="TextBox 21"/>
          <p:cNvSpPr txBox="1"/>
          <p:nvPr userDrawn="1"/>
        </p:nvSpPr>
        <p:spPr>
          <a:xfrm>
            <a:off x="3171338" y="5138144"/>
            <a:ext cx="6863634" cy="1200329"/>
          </a:xfrm>
          <a:prstGeom prst="rect">
            <a:avLst/>
          </a:prstGeom>
          <a:noFill/>
        </p:spPr>
        <p:txBody>
          <a:bodyPr wrap="square" rtlCol="0">
            <a:spAutoFit/>
          </a:bodyPr>
          <a:lstStyle/>
          <a:p>
            <a:r>
              <a:rPr lang="en-GB" sz="2400">
                <a:solidFill>
                  <a:schemeClr val="bg1"/>
                </a:solidFill>
                <a:latin typeface="+mn-lt"/>
              </a:rPr>
              <a:t>Chief Executive Officer (CEO)</a:t>
            </a:r>
          </a:p>
          <a:p>
            <a:r>
              <a:rPr lang="en-GB" sz="2400">
                <a:solidFill>
                  <a:schemeClr val="bg1"/>
                </a:solidFill>
                <a:latin typeface="+mn-lt"/>
              </a:rPr>
              <a:t>Microsoft MVP (Azure)</a:t>
            </a:r>
          </a:p>
          <a:p>
            <a:r>
              <a:rPr lang="en-GB" sz="2400">
                <a:solidFill>
                  <a:schemeClr val="bg1"/>
                </a:solidFill>
                <a:latin typeface="+mn-lt"/>
              </a:rPr>
              <a:t>Microsoft Regional Director</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userDrawn="1"/>
        </p:nvPicPr>
        <p:blipFill rotWithShape="1">
          <a:blip r:embed="rId6">
            <a:extLst>
              <a:ext uri="{28A0092B-C50C-407E-A947-70E740481C1C}">
                <a14:useLocalDpi xmlns:a14="http://schemas.microsoft.com/office/drawing/2010/main" val="0"/>
              </a:ext>
            </a:extLst>
          </a:blip>
          <a:srcRect l="474" t="1768" r="1168" b="1487"/>
          <a:stretch/>
        </p:blipFill>
        <p:spPr>
          <a:xfrm>
            <a:off x="233297" y="1795548"/>
            <a:ext cx="2993126" cy="4813070"/>
          </a:xfrm>
          <a:prstGeom prst="rect">
            <a:avLst/>
          </a:prstGeom>
        </p:spPr>
      </p:pic>
      <p:pic>
        <p:nvPicPr>
          <p:cNvPr id="16" name="Picture 15"/>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969080" y="5524694"/>
            <a:ext cx="2754680" cy="589310"/>
          </a:xfrm>
          <a:prstGeom prst="rect">
            <a:avLst/>
          </a:prstGeom>
        </p:spPr>
      </p:pic>
    </p:spTree>
    <p:extLst>
      <p:ext uri="{BB962C8B-B14F-4D97-AF65-F5344CB8AC3E}">
        <p14:creationId xmlns:p14="http://schemas.microsoft.com/office/powerpoint/2010/main" val="1245297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sub-title">
    <p:bg>
      <p:bgPr>
        <a:solidFill>
          <a:schemeClr val="bg1"/>
        </a:solidFill>
        <a:effectLst/>
      </p:bgPr>
    </p:bg>
    <p:spTree>
      <p:nvGrpSpPr>
        <p:cNvPr id="1" name=""/>
        <p:cNvGrpSpPr/>
        <p:nvPr/>
      </p:nvGrpSpPr>
      <p:grpSpPr>
        <a:xfrm>
          <a:off x="0" y="0"/>
          <a:ext cx="0" cy="0"/>
          <a:chOff x="0" y="0"/>
          <a:chExt cx="0" cy="0"/>
        </a:xfrm>
      </p:grpSpPr>
      <p:sp>
        <p:nvSpPr>
          <p:cNvPr id="17" name="Rectangle 1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455247"/>
            <a:ext cx="10515600" cy="1241441"/>
          </a:xfrm>
        </p:spPr>
        <p:txBody>
          <a:bodyPr anchor="b"/>
          <a:lstStyle>
            <a:lvl1pPr>
              <a:defRPr sz="6000">
                <a:solidFill>
                  <a:schemeClr val="bg1"/>
                </a:solidFill>
              </a:defRPr>
            </a:lvl1pPr>
          </a:lstStyle>
          <a:p>
            <a:r>
              <a:rPr lang="en-US"/>
              <a:t>Click to edit Master title style</a:t>
            </a:r>
            <a:endParaRPr lang="en-GB"/>
          </a:p>
        </p:txBody>
      </p:sp>
      <p:pic>
        <p:nvPicPr>
          <p:cNvPr id="8" name="Picture 7"/>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9" name="Picture 8" descr="A close up of a logo&#10;&#10;Description generated with high confidence">
            <a:extLst>
              <a:ext uri="{FF2B5EF4-FFF2-40B4-BE49-F238E27FC236}">
                <a16:creationId xmlns:a16="http://schemas.microsoft.com/office/drawing/2014/main" id="{41A9ECDF-332B-42AC-98F5-9907EF11CC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63410" y="5570514"/>
            <a:ext cx="3865179" cy="853859"/>
          </a:xfrm>
          <a:prstGeom prst="rect">
            <a:avLst/>
          </a:prstGeom>
        </p:spPr>
      </p:pic>
      <p:sp>
        <p:nvSpPr>
          <p:cNvPr id="6" name="Text Placeholder 2">
            <a:extLst>
              <a:ext uri="{FF2B5EF4-FFF2-40B4-BE49-F238E27FC236}">
                <a16:creationId xmlns:a16="http://schemas.microsoft.com/office/drawing/2014/main" id="{6BDA6896-0D1D-4FCD-97FF-8CE3C42C0D51}"/>
              </a:ext>
            </a:extLst>
          </p:cNvPr>
          <p:cNvSpPr>
            <a:spLocks noGrp="1"/>
          </p:cNvSpPr>
          <p:nvPr>
            <p:ph type="body" idx="1"/>
          </p:nvPr>
        </p:nvSpPr>
        <p:spPr>
          <a:xfrm>
            <a:off x="831850" y="4787936"/>
            <a:ext cx="10515600" cy="521761"/>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3" name="Picture 2">
            <a:extLst>
              <a:ext uri="{FF2B5EF4-FFF2-40B4-BE49-F238E27FC236}">
                <a16:creationId xmlns:a16="http://schemas.microsoft.com/office/drawing/2014/main" id="{C50A81C1-207F-4DE6-B591-EA440CD3BE6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56203" y="5570514"/>
            <a:ext cx="2756354" cy="853859"/>
          </a:xfrm>
          <a:prstGeom prst="rect">
            <a:avLst/>
          </a:prstGeom>
        </p:spPr>
      </p:pic>
    </p:spTree>
    <p:extLst>
      <p:ext uri="{BB962C8B-B14F-4D97-AF65-F5344CB8AC3E}">
        <p14:creationId xmlns:p14="http://schemas.microsoft.com/office/powerpoint/2010/main" val="1776404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86151"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richardfennell</a:t>
            </a:r>
            <a:endParaRPr lang="en-GB" sz="1400">
              <a:solidFill>
                <a:schemeClr val="bg1"/>
              </a:solidFill>
            </a:endParaRPr>
          </a:p>
        </p:txBody>
      </p:sp>
      <p:sp>
        <p:nvSpPr>
          <p:cNvPr id="18" name="TextBox 17"/>
          <p:cNvSpPr txBox="1"/>
          <p:nvPr userDrawn="1"/>
        </p:nvSpPr>
        <p:spPr>
          <a:xfrm>
            <a:off x="5915630" y="3575070"/>
            <a:ext cx="3517313" cy="307777"/>
          </a:xfrm>
          <a:prstGeom prst="rect">
            <a:avLst/>
          </a:prstGeom>
          <a:noFill/>
        </p:spPr>
        <p:txBody>
          <a:bodyPr wrap="square" rtlCol="0">
            <a:spAutoFit/>
          </a:bodyPr>
          <a:lstStyle/>
          <a:p>
            <a:r>
              <a:rPr lang="en-GB" sz="1400">
                <a:solidFill>
                  <a:schemeClr val="bg1"/>
                </a:solidFill>
              </a:rPr>
              <a:t>blogs.blackmarble.co.uk/</a:t>
            </a:r>
            <a:r>
              <a:rPr lang="en-GB" sz="1400" err="1">
                <a:solidFill>
                  <a:schemeClr val="bg1"/>
                </a:solidFill>
              </a:rPr>
              <a:t>rfennell</a:t>
            </a:r>
            <a:endParaRPr lang="en-GB" sz="1400">
              <a:solidFill>
                <a:schemeClr val="bg1"/>
              </a:solidFill>
            </a:endParaRPr>
          </a:p>
        </p:txBody>
      </p:sp>
      <p:sp>
        <p:nvSpPr>
          <p:cNvPr id="20" name="TextBox 19"/>
          <p:cNvSpPr txBox="1"/>
          <p:nvPr userDrawn="1"/>
        </p:nvSpPr>
        <p:spPr>
          <a:xfrm>
            <a:off x="9432943" y="3577228"/>
            <a:ext cx="1933254"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Richard Fennell</a:t>
            </a:r>
          </a:p>
        </p:txBody>
      </p:sp>
      <p:sp>
        <p:nvSpPr>
          <p:cNvPr id="22" name="TextBox 21"/>
          <p:cNvSpPr txBox="1"/>
          <p:nvPr userDrawn="1"/>
        </p:nvSpPr>
        <p:spPr>
          <a:xfrm>
            <a:off x="3171338" y="5138144"/>
            <a:ext cx="6863634" cy="1200329"/>
          </a:xfrm>
          <a:prstGeom prst="rect">
            <a:avLst/>
          </a:prstGeom>
          <a:noFill/>
        </p:spPr>
        <p:txBody>
          <a:bodyPr wrap="square" rtlCol="0">
            <a:spAutoFit/>
          </a:bodyPr>
          <a:lstStyle/>
          <a:p>
            <a:r>
              <a:rPr lang="en-GB" sz="2400">
                <a:solidFill>
                  <a:schemeClr val="bg1"/>
                </a:solidFill>
                <a:latin typeface="+mn-lt"/>
              </a:rPr>
              <a:t>Chief Technology Officer (CTO)</a:t>
            </a:r>
          </a:p>
          <a:p>
            <a:r>
              <a:rPr lang="en-GB" sz="2400">
                <a:solidFill>
                  <a:schemeClr val="bg1"/>
                </a:solidFill>
                <a:latin typeface="+mn-lt"/>
              </a:rPr>
              <a:t>Microsoft MVP</a:t>
            </a:r>
            <a:br>
              <a:rPr lang="en-GB" sz="2400">
                <a:solidFill>
                  <a:schemeClr val="bg1"/>
                </a:solidFill>
                <a:latin typeface="+mn-lt"/>
              </a:rPr>
            </a:br>
            <a:r>
              <a:rPr lang="en-GB" sz="2400">
                <a:solidFill>
                  <a:schemeClr val="bg1"/>
                </a:solidFill>
                <a:latin typeface="+mn-lt"/>
              </a:rPr>
              <a:t>(Visual Studio and Development Technologies)</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userDrawn="1"/>
        </p:nvPicPr>
        <p:blipFill rotWithShape="1">
          <a:blip r:embed="rId6">
            <a:extLst>
              <a:ext uri="{28A0092B-C50C-407E-A947-70E740481C1C}">
                <a14:useLocalDpi xmlns:a14="http://schemas.microsoft.com/office/drawing/2010/main" val="0"/>
              </a:ext>
            </a:extLst>
          </a:blip>
          <a:srcRect l="3967" t="1331" r="1065" b="1159"/>
          <a:stretch/>
        </p:blipFill>
        <p:spPr>
          <a:xfrm>
            <a:off x="711094" y="1496291"/>
            <a:ext cx="1933254" cy="5137266"/>
          </a:xfrm>
          <a:prstGeom prst="rect">
            <a:avLst/>
          </a:prstGeom>
        </p:spPr>
      </p:pic>
    </p:spTree>
    <p:extLst>
      <p:ext uri="{BB962C8B-B14F-4D97-AF65-F5344CB8AC3E}">
        <p14:creationId xmlns:p14="http://schemas.microsoft.com/office/powerpoint/2010/main" val="2281211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James Mann">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10094"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jamesemann</a:t>
            </a:r>
            <a:endParaRPr lang="en-GB" sz="1400">
              <a:solidFill>
                <a:schemeClr val="bg1"/>
              </a:solidFill>
            </a:endParaRPr>
          </a:p>
        </p:txBody>
      </p:sp>
      <p:sp>
        <p:nvSpPr>
          <p:cNvPr id="18" name="TextBox 17"/>
          <p:cNvSpPr txBox="1"/>
          <p:nvPr userDrawn="1"/>
        </p:nvSpPr>
        <p:spPr>
          <a:xfrm>
            <a:off x="5915630" y="3575070"/>
            <a:ext cx="3517313" cy="307777"/>
          </a:xfrm>
          <a:prstGeom prst="rect">
            <a:avLst/>
          </a:prstGeom>
          <a:noFill/>
        </p:spPr>
        <p:txBody>
          <a:bodyPr wrap="square" rtlCol="0">
            <a:spAutoFit/>
          </a:bodyPr>
          <a:lstStyle/>
          <a:p>
            <a:r>
              <a:rPr lang="en-GB" sz="1400">
                <a:solidFill>
                  <a:schemeClr val="bg1"/>
                </a:solidFill>
              </a:rPr>
              <a:t>blogs.blackmarble.co.uk/</a:t>
            </a:r>
            <a:r>
              <a:rPr lang="en-GB" sz="1400" err="1">
                <a:solidFill>
                  <a:schemeClr val="bg1"/>
                </a:solidFill>
              </a:rPr>
              <a:t>jmann</a:t>
            </a:r>
            <a:endParaRPr lang="en-GB" sz="1400">
              <a:solidFill>
                <a:schemeClr val="bg1"/>
              </a:solidFill>
            </a:endParaRPr>
          </a:p>
        </p:txBody>
      </p:sp>
      <p:sp>
        <p:nvSpPr>
          <p:cNvPr id="20" name="TextBox 19"/>
          <p:cNvSpPr txBox="1"/>
          <p:nvPr userDrawn="1"/>
        </p:nvSpPr>
        <p:spPr>
          <a:xfrm>
            <a:off x="9356886" y="3577228"/>
            <a:ext cx="1933254"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James Mann</a:t>
            </a:r>
          </a:p>
        </p:txBody>
      </p:sp>
      <p:sp>
        <p:nvSpPr>
          <p:cNvPr id="22" name="TextBox 21"/>
          <p:cNvSpPr txBox="1"/>
          <p:nvPr userDrawn="1"/>
        </p:nvSpPr>
        <p:spPr>
          <a:xfrm>
            <a:off x="3171338" y="5138144"/>
            <a:ext cx="6863634" cy="1200329"/>
          </a:xfrm>
          <a:prstGeom prst="rect">
            <a:avLst/>
          </a:prstGeom>
          <a:noFill/>
        </p:spPr>
        <p:txBody>
          <a:bodyPr wrap="square" rtlCol="0">
            <a:spAutoFit/>
          </a:bodyPr>
          <a:lstStyle/>
          <a:p>
            <a:r>
              <a:rPr lang="en-GB" sz="2400">
                <a:solidFill>
                  <a:schemeClr val="bg1"/>
                </a:solidFill>
                <a:latin typeface="+mn-lt"/>
              </a:rPr>
              <a:t>Senior Consultant</a:t>
            </a:r>
          </a:p>
          <a:p>
            <a:r>
              <a:rPr lang="en-GB" sz="2400">
                <a:solidFill>
                  <a:schemeClr val="bg1"/>
                </a:solidFill>
                <a:latin typeface="+mn-lt"/>
              </a:rPr>
              <a:t>Microsoft MVP</a:t>
            </a:r>
            <a:br>
              <a:rPr lang="en-GB" sz="2400">
                <a:solidFill>
                  <a:schemeClr val="bg1"/>
                </a:solidFill>
                <a:latin typeface="+mn-lt"/>
              </a:rPr>
            </a:br>
            <a:r>
              <a:rPr lang="en-GB" sz="2400">
                <a:solidFill>
                  <a:schemeClr val="bg1"/>
                </a:solidFill>
                <a:latin typeface="+mn-lt"/>
              </a:rPr>
              <a:t>(AI)</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7" name="Picture 16">
            <a:extLst>
              <a:ext uri="{FF2B5EF4-FFF2-40B4-BE49-F238E27FC236}">
                <a16:creationId xmlns:a16="http://schemas.microsoft.com/office/drawing/2014/main" id="{3CF6DDFE-F540-429C-9A81-E14470E97C8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60456" y="1521228"/>
            <a:ext cx="1933680" cy="5093683"/>
          </a:xfrm>
          <a:prstGeom prst="rect">
            <a:avLst/>
          </a:prstGeom>
        </p:spPr>
      </p:pic>
    </p:spTree>
    <p:extLst>
      <p:ext uri="{BB962C8B-B14F-4D97-AF65-F5344CB8AC3E}">
        <p14:creationId xmlns:p14="http://schemas.microsoft.com/office/powerpoint/2010/main" val="1464879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yan Yates">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10094"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@RyanYates1990</a:t>
            </a:r>
          </a:p>
        </p:txBody>
      </p:sp>
      <p:sp>
        <p:nvSpPr>
          <p:cNvPr id="18" name="TextBox 17"/>
          <p:cNvSpPr txBox="1"/>
          <p:nvPr userDrawn="1"/>
        </p:nvSpPr>
        <p:spPr>
          <a:xfrm>
            <a:off x="6253043" y="3575070"/>
            <a:ext cx="3517313" cy="307777"/>
          </a:xfrm>
          <a:prstGeom prst="rect">
            <a:avLst/>
          </a:prstGeom>
          <a:noFill/>
        </p:spPr>
        <p:txBody>
          <a:bodyPr wrap="square" rtlCol="0">
            <a:spAutoFit/>
          </a:bodyPr>
          <a:lstStyle/>
          <a:p>
            <a:r>
              <a:rPr lang="en-GB" sz="1400">
                <a:solidFill>
                  <a:schemeClr val="bg1"/>
                </a:solidFill>
              </a:rPr>
              <a:t>blogs.blackmarble.co.uk</a:t>
            </a:r>
          </a:p>
        </p:txBody>
      </p:sp>
      <p:sp>
        <p:nvSpPr>
          <p:cNvPr id="20" name="TextBox 19"/>
          <p:cNvSpPr txBox="1"/>
          <p:nvPr userDrawn="1"/>
        </p:nvSpPr>
        <p:spPr>
          <a:xfrm>
            <a:off x="9356886" y="3577228"/>
            <a:ext cx="1933254"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Ryan Yates</a:t>
            </a:r>
          </a:p>
        </p:txBody>
      </p:sp>
      <p:sp>
        <p:nvSpPr>
          <p:cNvPr id="22" name="TextBox 21"/>
          <p:cNvSpPr txBox="1"/>
          <p:nvPr userDrawn="1"/>
        </p:nvSpPr>
        <p:spPr>
          <a:xfrm>
            <a:off x="3171338" y="5138144"/>
            <a:ext cx="6863634" cy="1200329"/>
          </a:xfrm>
          <a:prstGeom prst="rect">
            <a:avLst/>
          </a:prstGeom>
          <a:noFill/>
        </p:spPr>
        <p:txBody>
          <a:bodyPr wrap="square" rtlCol="0">
            <a:spAutoFit/>
          </a:bodyPr>
          <a:lstStyle/>
          <a:p>
            <a:r>
              <a:rPr lang="en-GB" sz="2400">
                <a:solidFill>
                  <a:schemeClr val="bg1"/>
                </a:solidFill>
                <a:latin typeface="+mn-lt"/>
              </a:rPr>
              <a:t>Consultant</a:t>
            </a:r>
          </a:p>
          <a:p>
            <a:r>
              <a:rPr lang="en-GB" sz="2400">
                <a:solidFill>
                  <a:schemeClr val="bg1"/>
                </a:solidFill>
                <a:latin typeface="+mn-lt"/>
              </a:rPr>
              <a:t>Microsoft MVP</a:t>
            </a:r>
            <a:br>
              <a:rPr lang="en-GB" sz="2400">
                <a:solidFill>
                  <a:schemeClr val="bg1"/>
                </a:solidFill>
                <a:latin typeface="+mn-lt"/>
              </a:rPr>
            </a:br>
            <a:r>
              <a:rPr lang="en-GB" sz="2400">
                <a:solidFill>
                  <a:schemeClr val="bg1"/>
                </a:solidFill>
                <a:latin typeface="+mn-lt"/>
              </a:rPr>
              <a:t>(Cloud and Datacentre Management)</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828927"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6" name="Picture 15" descr="A close up of a mask&#10;&#10;Description generated with high confidence">
            <a:extLst>
              <a:ext uri="{FF2B5EF4-FFF2-40B4-BE49-F238E27FC236}">
                <a16:creationId xmlns:a16="http://schemas.microsoft.com/office/drawing/2014/main" id="{609A885A-F52D-46B7-9EEA-6A429692035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94585" y="1571310"/>
            <a:ext cx="1733076" cy="5043602"/>
          </a:xfrm>
          <a:prstGeom prst="rect">
            <a:avLst/>
          </a:prstGeom>
        </p:spPr>
      </p:pic>
    </p:spTree>
    <p:extLst>
      <p:ext uri="{BB962C8B-B14F-4D97-AF65-F5344CB8AC3E}">
        <p14:creationId xmlns:p14="http://schemas.microsoft.com/office/powerpoint/2010/main" val="14364298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ss and Catherin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userDrawn="1"/>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a:t>Robert</a:t>
            </a:r>
            <a:r>
              <a:rPr lang="en-US" sz="3300" baseline="0"/>
              <a:t> Hogg</a:t>
            </a:r>
            <a:endParaRPr lang="en-GB" sz="3300"/>
          </a:p>
        </p:txBody>
      </p:sp>
      <p:sp>
        <p:nvSpPr>
          <p:cNvPr id="14" name="Title 1"/>
          <p:cNvSpPr txBox="1">
            <a:spLocks/>
          </p:cNvSpPr>
          <p:nvPr userDrawn="1"/>
        </p:nvSpPr>
        <p:spPr>
          <a:xfrm>
            <a:off x="8387143" y="4100304"/>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100000"/>
              </a:lnSpc>
            </a:pPr>
            <a:r>
              <a:rPr lang="en-US" sz="3300"/>
              <a:t>Catherine</a:t>
            </a:r>
          </a:p>
          <a:p>
            <a:pPr>
              <a:lnSpc>
                <a:spcPct val="100000"/>
              </a:lnSpc>
            </a:pPr>
            <a:r>
              <a:rPr lang="en-US" sz="3300"/>
              <a:t>Wheeler-Osman</a:t>
            </a:r>
            <a:endParaRPr lang="en-GB" sz="3300"/>
          </a:p>
        </p:txBody>
      </p:sp>
      <p:sp>
        <p:nvSpPr>
          <p:cNvPr id="10" name="Title 1"/>
          <p:cNvSpPr txBox="1">
            <a:spLocks/>
          </p:cNvSpPr>
          <p:nvPr userDrawn="1"/>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a:latin typeface="+mn-lt"/>
              </a:rPr>
              <a:t>Chief Executive Officer (CEO)</a:t>
            </a:r>
            <a:r>
              <a:rPr lang="en-US" sz="2400" baseline="0">
                <a:latin typeface="+mn-lt"/>
              </a:rPr>
              <a:t>, MVP and Microsoft Regional Director</a:t>
            </a:r>
            <a:endParaRPr lang="en-GB" sz="2400">
              <a:latin typeface="+mn-lt"/>
            </a:endParaRPr>
          </a:p>
        </p:txBody>
      </p:sp>
      <p:sp>
        <p:nvSpPr>
          <p:cNvPr id="11" name="Title 1"/>
          <p:cNvSpPr txBox="1">
            <a:spLocks/>
          </p:cNvSpPr>
          <p:nvPr userDrawn="1"/>
        </p:nvSpPr>
        <p:spPr>
          <a:xfrm>
            <a:off x="8387143" y="4958948"/>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a:latin typeface="+mn-lt"/>
              </a:rPr>
              <a:t>Business Development Manager</a:t>
            </a:r>
            <a:endParaRPr lang="en-GB" sz="2400">
              <a:latin typeface="+mn-lt"/>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29161" y="1877624"/>
            <a:ext cx="1566941" cy="4750966"/>
          </a:xfrm>
          <a:prstGeom prst="rect">
            <a:avLst/>
          </a:prstGeom>
        </p:spPr>
      </p:pic>
      <p:pic>
        <p:nvPicPr>
          <p:cNvPr id="12" name="Picture 11">
            <a:extLst>
              <a:ext uri="{FF2B5EF4-FFF2-40B4-BE49-F238E27FC236}">
                <a16:creationId xmlns:a16="http://schemas.microsoft.com/office/drawing/2014/main" id="{9CC63E98-8B2C-4AD2-AB4C-DDCF8DE0E6E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74" t="1768" r="1168" b="1487"/>
          <a:stretch/>
        </p:blipFill>
        <p:spPr>
          <a:xfrm>
            <a:off x="468334" y="1961804"/>
            <a:ext cx="2884315" cy="4638098"/>
          </a:xfrm>
          <a:prstGeom prst="rect">
            <a:avLst/>
          </a:prstGeom>
        </p:spPr>
      </p:pic>
    </p:spTree>
    <p:extLst>
      <p:ext uri="{BB962C8B-B14F-4D97-AF65-F5344CB8AC3E}">
        <p14:creationId xmlns:p14="http://schemas.microsoft.com/office/powerpoint/2010/main" val="17678132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ss and Amy">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userDrawn="1"/>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a:t>Robert</a:t>
            </a:r>
            <a:r>
              <a:rPr lang="en-US" sz="3300" baseline="0"/>
              <a:t> Hogg</a:t>
            </a:r>
            <a:endParaRPr lang="en-GB" sz="3300"/>
          </a:p>
        </p:txBody>
      </p:sp>
      <p:sp>
        <p:nvSpPr>
          <p:cNvPr id="14" name="Title 1"/>
          <p:cNvSpPr txBox="1">
            <a:spLocks/>
          </p:cNvSpPr>
          <p:nvPr userDrawn="1"/>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a:t>Amy Gwyther</a:t>
            </a:r>
            <a:endParaRPr lang="en-GB" sz="3300"/>
          </a:p>
        </p:txBody>
      </p:sp>
      <p:sp>
        <p:nvSpPr>
          <p:cNvPr id="10" name="Title 1"/>
          <p:cNvSpPr txBox="1">
            <a:spLocks/>
          </p:cNvSpPr>
          <p:nvPr userDrawn="1"/>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a:solidFill>
                  <a:schemeClr val="bg1"/>
                </a:solidFill>
                <a:latin typeface="+mn-lt"/>
                <a:ea typeface="+mj-ea"/>
                <a:cs typeface="+mj-cs"/>
              </a:rPr>
              <a:t>Chief Executive Officer (CEO)</a:t>
            </a:r>
            <a:r>
              <a:rPr lang="en-US" sz="2400" kern="1200" baseline="0">
                <a:solidFill>
                  <a:schemeClr val="bg1"/>
                </a:solidFill>
                <a:latin typeface="+mn-lt"/>
                <a:ea typeface="+mj-ea"/>
                <a:cs typeface="+mj-cs"/>
              </a:rPr>
              <a:t>, MVP and Microsoft Regional Director</a:t>
            </a:r>
            <a:endParaRPr lang="en-GB" sz="2400" kern="1200">
              <a:solidFill>
                <a:schemeClr val="bg1"/>
              </a:solidFill>
              <a:latin typeface="+mn-lt"/>
              <a:ea typeface="+mj-ea"/>
              <a:cs typeface="+mj-cs"/>
            </a:endParaRPr>
          </a:p>
        </p:txBody>
      </p:sp>
      <p:sp>
        <p:nvSpPr>
          <p:cNvPr id="12" name="Title 1"/>
          <p:cNvSpPr txBox="1">
            <a:spLocks/>
          </p:cNvSpPr>
          <p:nvPr userDrawn="1"/>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a:latin typeface="+mn-lt"/>
              </a:rPr>
              <a:t>Business Development Manager</a:t>
            </a:r>
            <a:endParaRPr lang="en-GB" sz="2400">
              <a:latin typeface="+mn-lt"/>
            </a:endParaRPr>
          </a:p>
        </p:txBody>
      </p:sp>
      <p:pic>
        <p:nvPicPr>
          <p:cNvPr id="13" name="Picture 12">
            <a:extLst>
              <a:ext uri="{FF2B5EF4-FFF2-40B4-BE49-F238E27FC236}">
                <a16:creationId xmlns:a16="http://schemas.microsoft.com/office/drawing/2014/main" id="{68B0D491-DC31-47F0-91FF-851D96F476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88685" y="1961804"/>
            <a:ext cx="1674551" cy="4657948"/>
          </a:xfrm>
          <a:prstGeom prst="rect">
            <a:avLst/>
          </a:prstGeom>
        </p:spPr>
      </p:pic>
      <p:pic>
        <p:nvPicPr>
          <p:cNvPr id="9" name="Picture 8">
            <a:extLst>
              <a:ext uri="{FF2B5EF4-FFF2-40B4-BE49-F238E27FC236}">
                <a16:creationId xmlns:a16="http://schemas.microsoft.com/office/drawing/2014/main" id="{5116375F-4502-4AE7-96A5-500DCC9F950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74" t="1768" r="1168" b="1487"/>
          <a:stretch/>
        </p:blipFill>
        <p:spPr>
          <a:xfrm>
            <a:off x="484960" y="1961804"/>
            <a:ext cx="2884315" cy="4638098"/>
          </a:xfrm>
          <a:prstGeom prst="rect">
            <a:avLst/>
          </a:prstGeom>
        </p:spPr>
      </p:pic>
    </p:spTree>
    <p:extLst>
      <p:ext uri="{BB962C8B-B14F-4D97-AF65-F5344CB8AC3E}">
        <p14:creationId xmlns:p14="http://schemas.microsoft.com/office/powerpoint/2010/main" val="37076398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ss and Hannah">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userDrawn="1"/>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a:t>Robert</a:t>
            </a:r>
            <a:r>
              <a:rPr lang="en-US" sz="3300" baseline="0"/>
              <a:t> Hogg</a:t>
            </a:r>
            <a:endParaRPr lang="en-GB" sz="3300"/>
          </a:p>
        </p:txBody>
      </p:sp>
      <p:sp>
        <p:nvSpPr>
          <p:cNvPr id="14" name="Title 1"/>
          <p:cNvSpPr txBox="1">
            <a:spLocks/>
          </p:cNvSpPr>
          <p:nvPr userDrawn="1"/>
        </p:nvSpPr>
        <p:spPr>
          <a:xfrm>
            <a:off x="8387143" y="357954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a:t>Hannah </a:t>
            </a:r>
            <a:r>
              <a:rPr lang="en-US" sz="3300" err="1"/>
              <a:t>Ackroyd</a:t>
            </a:r>
            <a:endParaRPr lang="en-GB" sz="3300"/>
          </a:p>
        </p:txBody>
      </p:sp>
      <p:sp>
        <p:nvSpPr>
          <p:cNvPr id="10" name="Title 1"/>
          <p:cNvSpPr txBox="1">
            <a:spLocks/>
          </p:cNvSpPr>
          <p:nvPr userDrawn="1"/>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a:solidFill>
                  <a:schemeClr val="bg1"/>
                </a:solidFill>
                <a:latin typeface="+mn-lt"/>
                <a:ea typeface="+mj-ea"/>
                <a:cs typeface="+mj-cs"/>
              </a:rPr>
              <a:t>Chief Executive Officer (CEO)</a:t>
            </a:r>
            <a:r>
              <a:rPr lang="en-US" sz="2400" kern="1200" baseline="0">
                <a:solidFill>
                  <a:schemeClr val="bg1"/>
                </a:solidFill>
                <a:latin typeface="+mn-lt"/>
                <a:ea typeface="+mj-ea"/>
                <a:cs typeface="+mj-cs"/>
              </a:rPr>
              <a:t>, MVP and Microsoft Regional Director</a:t>
            </a:r>
            <a:endParaRPr lang="en-GB" sz="2400" kern="1200">
              <a:solidFill>
                <a:schemeClr val="bg1"/>
              </a:solidFill>
              <a:latin typeface="+mn-lt"/>
              <a:ea typeface="+mj-ea"/>
              <a:cs typeface="+mj-cs"/>
            </a:endParaRPr>
          </a:p>
        </p:txBody>
      </p:sp>
      <p:sp>
        <p:nvSpPr>
          <p:cNvPr id="11" name="Title 1"/>
          <p:cNvSpPr txBox="1">
            <a:spLocks/>
          </p:cNvSpPr>
          <p:nvPr userDrawn="1"/>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a:latin typeface="+mn-lt"/>
              </a:rPr>
              <a:t>Business Development Manager</a:t>
            </a:r>
            <a:endParaRPr lang="en-GB" sz="2400">
              <a:latin typeface="+mn-lt"/>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50911" y="1937716"/>
            <a:ext cx="1722439" cy="4679714"/>
          </a:xfrm>
          <a:prstGeom prst="rect">
            <a:avLst/>
          </a:prstGeom>
        </p:spPr>
      </p:pic>
      <p:pic>
        <p:nvPicPr>
          <p:cNvPr id="9" name="Picture 8">
            <a:extLst>
              <a:ext uri="{FF2B5EF4-FFF2-40B4-BE49-F238E27FC236}">
                <a16:creationId xmlns:a16="http://schemas.microsoft.com/office/drawing/2014/main" id="{BEF88F63-3365-43D7-9333-BEF6262759B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74" t="1768" r="1168" b="1487"/>
          <a:stretch/>
        </p:blipFill>
        <p:spPr>
          <a:xfrm>
            <a:off x="484960" y="1961804"/>
            <a:ext cx="2884315" cy="4638098"/>
          </a:xfrm>
          <a:prstGeom prst="rect">
            <a:avLst/>
          </a:prstGeom>
        </p:spPr>
      </p:pic>
    </p:spTree>
    <p:extLst>
      <p:ext uri="{BB962C8B-B14F-4D97-AF65-F5344CB8AC3E}">
        <p14:creationId xmlns:p14="http://schemas.microsoft.com/office/powerpoint/2010/main" val="15074806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175" t="6082" r="21572"/>
          <a:stretch/>
        </p:blipFill>
        <p:spPr>
          <a:xfrm>
            <a:off x="0" y="285224"/>
            <a:ext cx="12192000" cy="6301630"/>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A350FADF-19E9-4A05-89CE-2F006276AAF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35919" y="962525"/>
            <a:ext cx="2166292"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35232007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Marble">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08A412A-6749-4A07-B521-4B0ACA9AFFA4}"/>
              </a:ext>
            </a:extLst>
          </p:cNvPr>
          <p:cNvSpPr>
            <a:spLocks noGrp="1"/>
          </p:cNvSpPr>
          <p:nvPr>
            <p:ph type="title"/>
          </p:nvPr>
        </p:nvSpPr>
        <p:spPr>
          <a:xfrm>
            <a:off x="838200" y="365125"/>
            <a:ext cx="10515600" cy="1325563"/>
          </a:xfrm>
        </p:spPr>
        <p:txBody>
          <a:bodyPr/>
          <a:lstStyle/>
          <a:p>
            <a:r>
              <a:rPr lang="en-US">
                <a:solidFill>
                  <a:srgbClr val="21B9EC"/>
                </a:solidFill>
              </a:rPr>
              <a:t>Click to edit Master title style</a:t>
            </a:r>
            <a:endParaRPr lang="en-GB">
              <a:solidFill>
                <a:srgbClr val="21B9EC"/>
              </a:solidFill>
            </a:endParaRPr>
          </a:p>
        </p:txBody>
      </p:sp>
      <p:sp>
        <p:nvSpPr>
          <p:cNvPr id="27" name="Content Placeholder 2">
            <a:extLst>
              <a:ext uri="{FF2B5EF4-FFF2-40B4-BE49-F238E27FC236}">
                <a16:creationId xmlns:a16="http://schemas.microsoft.com/office/drawing/2014/main" id="{F988F45D-EC5F-4F03-8A24-1160184888D3}"/>
              </a:ext>
            </a:extLst>
          </p:cNvPr>
          <p:cNvSpPr>
            <a:spLocks noGrp="1"/>
          </p:cNvSpPr>
          <p:nvPr>
            <p:ph sz="half" idx="1"/>
          </p:nvPr>
        </p:nvSpPr>
        <p:spPr>
          <a:xfrm>
            <a:off x="838200" y="1646143"/>
            <a:ext cx="8050876" cy="4351338"/>
          </a:xfrm>
        </p:spPr>
        <p:txBody>
          <a:bodyPr>
            <a:normAutofit fontScale="92500" lnSpcReduction="10000"/>
          </a:bodyPr>
          <a:lstStyle/>
          <a:p>
            <a:pPr lvl="0">
              <a:lnSpc>
                <a:spcPct val="100000"/>
              </a:lnSpc>
            </a:pPr>
            <a:r>
              <a:rPr lang="en-US"/>
              <a:t>Edit Master text styles</a:t>
            </a:r>
          </a:p>
          <a:p>
            <a:pPr lvl="1">
              <a:lnSpc>
                <a:spcPct val="100000"/>
              </a:lnSpc>
            </a:pPr>
            <a:r>
              <a:rPr lang="en-US"/>
              <a:t>Second level</a:t>
            </a:r>
          </a:p>
          <a:p>
            <a:pPr lvl="2">
              <a:lnSpc>
                <a:spcPct val="100000"/>
              </a:lnSpc>
            </a:pPr>
            <a:r>
              <a:rPr lang="en-US"/>
              <a:t>Third level</a:t>
            </a:r>
          </a:p>
          <a:p>
            <a:pPr lvl="3">
              <a:lnSpc>
                <a:spcPct val="100000"/>
              </a:lnSpc>
            </a:pPr>
            <a:r>
              <a:rPr lang="en-US"/>
              <a:t>Fourth level</a:t>
            </a:r>
          </a:p>
          <a:p>
            <a:pPr lvl="4">
              <a:lnSpc>
                <a:spcPct val="100000"/>
              </a:lnSpc>
            </a:pPr>
            <a:r>
              <a:rPr lang="en-US"/>
              <a:t>Fifth level</a:t>
            </a:r>
            <a:endParaRPr lang="en-GB"/>
          </a:p>
        </p:txBody>
      </p:sp>
      <p:pic>
        <p:nvPicPr>
          <p:cNvPr id="28" name="Picture 2" descr="C:\Users\Boss\Pictures\TECHED\boss1.jpg">
            <a:extLst>
              <a:ext uri="{FF2B5EF4-FFF2-40B4-BE49-F238E27FC236}">
                <a16:creationId xmlns:a16="http://schemas.microsoft.com/office/drawing/2014/main" id="{C27901F1-BCE2-410E-A069-F4418BE4CF7F}"/>
              </a:ext>
            </a:extLst>
          </p:cNvPr>
          <p:cNvPicPr>
            <a:picLocks noChangeArrowheads="1"/>
          </p:cNvPicPr>
          <p:nvPr userDrawn="1"/>
        </p:nvPicPr>
        <p:blipFill rotWithShape="1">
          <a:blip r:embed="rId2" cstate="print"/>
          <a:srcRect b="17900"/>
          <a:stretch/>
        </p:blipFill>
        <p:spPr bwMode="auto">
          <a:xfrm>
            <a:off x="9003323" y="3126188"/>
            <a:ext cx="2757548" cy="3468043"/>
          </a:xfrm>
          <a:prstGeom prst="rect">
            <a:avLst/>
          </a:prstGeom>
          <a:noFill/>
        </p:spPr>
      </p:pic>
      <p:pic>
        <p:nvPicPr>
          <p:cNvPr id="29" name="Picture 28">
            <a:extLst>
              <a:ext uri="{FF2B5EF4-FFF2-40B4-BE49-F238E27FC236}">
                <a16:creationId xmlns:a16="http://schemas.microsoft.com/office/drawing/2014/main" id="{D7226235-520D-41EE-982D-55F883CB1800}"/>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70920" b="77521" l="56235" r="62372"/>
                    </a14:imgEffect>
                  </a14:imgLayer>
                </a14:imgProps>
              </a:ext>
              <a:ext uri="{28A0092B-C50C-407E-A947-70E740481C1C}">
                <a14:useLocalDpi xmlns:a14="http://schemas.microsoft.com/office/drawing/2010/main" val="0"/>
              </a:ext>
            </a:extLst>
          </a:blip>
          <a:srcRect l="55468" t="70095" r="36861" b="21654"/>
          <a:stretch/>
        </p:blipFill>
        <p:spPr>
          <a:xfrm>
            <a:off x="10473321" y="5545747"/>
            <a:ext cx="294198" cy="302150"/>
          </a:xfrm>
          <a:prstGeom prst="rect">
            <a:avLst/>
          </a:prstGeom>
        </p:spPr>
      </p:pic>
    </p:spTree>
    <p:extLst>
      <p:ext uri="{BB962C8B-B14F-4D97-AF65-F5344CB8AC3E}">
        <p14:creationId xmlns:p14="http://schemas.microsoft.com/office/powerpoint/2010/main" val="4077468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userDrawn="1">
            <p:extLst>
              <p:ext uri="{D42A27DB-BD31-4B8C-83A1-F6EECF244321}">
                <p14:modId xmlns:p14="http://schemas.microsoft.com/office/powerpoint/2010/main" val="18065148"/>
              </p:ext>
            </p:extLst>
          </p:nvPr>
        </p:nvGraphicFramePr>
        <p:xfrm>
          <a:off x="4257422" y="1180866"/>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Partner of the Year – Public Sector and National Security (Winner 2015 and Finalist 2017), CityNext (Finalist 2018) and Government (Finalist 2018)</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Police Mobile Solution – tuServ</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userDrawn="1">
            <p:extLst>
              <p:ext uri="{D42A27DB-BD31-4B8C-83A1-F6EECF244321}">
                <p14:modId xmlns:p14="http://schemas.microsoft.com/office/powerpoint/2010/main" val="943905411"/>
              </p:ext>
            </p:extLst>
          </p:nvPr>
        </p:nvGraphicFramePr>
        <p:xfrm>
          <a:off x="4257421" y="3802512"/>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Partner of the Year - Application Development (Winner 2015 and Finalist 2017) and Development Platform (Winner 2016)</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Windows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userDrawn="1">
            <p:extLst>
              <p:ext uri="{D42A27DB-BD31-4B8C-83A1-F6EECF244321}">
                <p14:modId xmlns:p14="http://schemas.microsoft.com/office/powerpoint/2010/main" val="804758200"/>
              </p:ext>
            </p:extLst>
          </p:nvPr>
        </p:nvGraphicFramePr>
        <p:xfrm>
          <a:off x="8046749" y="1171324"/>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userDrawn="1">
            <p:extLst/>
          </p:nvPr>
        </p:nvGraphicFramePr>
        <p:xfrm>
          <a:off x="8046748" y="3802510"/>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userDrawn="1"/>
        </p:nvSpPr>
        <p:spPr bwMode="auto">
          <a:xfrm>
            <a:off x="8046749" y="434317"/>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userDrawn="1"/>
        </p:nvSpPr>
        <p:spPr bwMode="auto">
          <a:xfrm>
            <a:off x="472375" y="442006"/>
            <a:ext cx="368217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userDrawn="1"/>
        </p:nvSpPr>
        <p:spPr bwMode="auto">
          <a:xfrm>
            <a:off x="4261701" y="434317"/>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userDrawn="1">
            <p:extLst/>
          </p:nvPr>
        </p:nvGraphicFramePr>
        <p:xfrm>
          <a:off x="472376" y="1180867"/>
          <a:ext cx="3682176" cy="2510350"/>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73828" y="348556"/>
            <a:ext cx="690231" cy="1087351"/>
          </a:xfrm>
          <a:prstGeom prst="rect">
            <a:avLst/>
          </a:prstGeom>
          <a:ln w="19050">
            <a:solidFill>
              <a:schemeClr val="bg1"/>
            </a:solidFill>
          </a:ln>
        </p:spPr>
      </p:pic>
      <p:pic>
        <p:nvPicPr>
          <p:cNvPr id="12" name="Picture 11">
            <a:extLst>
              <a:ext uri="{FF2B5EF4-FFF2-40B4-BE49-F238E27FC236}">
                <a16:creationId xmlns:a16="http://schemas.microsoft.com/office/drawing/2014/main" id="{8233AC88-7478-4EF9-B5C2-28CAC94C05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00379" y="350913"/>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5331" y="355669"/>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userDrawn="1">
            <p:extLst>
              <p:ext uri="{D42A27DB-BD31-4B8C-83A1-F6EECF244321}">
                <p14:modId xmlns:p14="http://schemas.microsoft.com/office/powerpoint/2010/main" val="1469469309"/>
              </p:ext>
            </p:extLst>
          </p:nvPr>
        </p:nvGraphicFramePr>
        <p:xfrm>
          <a:off x="472375" y="3802511"/>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Cloud Platform and Application Integration</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2760" y="5397308"/>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1979" y="5843508"/>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56921" y="6051466"/>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545751" y="6068625"/>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userDrawn="1"/>
        </p:nvPicPr>
        <p:blipFill rotWithShape="1">
          <a:blip r:embed="rId7"/>
          <a:srcRect b="1751"/>
          <a:stretch/>
        </p:blipFill>
        <p:spPr>
          <a:xfrm>
            <a:off x="2170042" y="1707570"/>
            <a:ext cx="1944211" cy="1983647"/>
          </a:xfrm>
          <a:prstGeom prst="rect">
            <a:avLst/>
          </a:prstGeom>
        </p:spPr>
      </p:pic>
      <p:pic>
        <p:nvPicPr>
          <p:cNvPr id="20" name="Picture 19">
            <a:extLst>
              <a:ext uri="{FF2B5EF4-FFF2-40B4-BE49-F238E27FC236}">
                <a16:creationId xmlns:a16="http://schemas.microsoft.com/office/drawing/2014/main" id="{2756B886-9543-4E7B-BB72-E6943B22B446}"/>
              </a:ext>
            </a:extLst>
          </p:cNvPr>
          <p:cNvPicPr>
            <a:picLocks noChangeAspect="1"/>
          </p:cNvPicPr>
          <p:nvPr userDrawn="1"/>
        </p:nvPicPr>
        <p:blipFill>
          <a:blip r:embed="rId8"/>
          <a:stretch>
            <a:fillRect/>
          </a:stretch>
        </p:blipFill>
        <p:spPr>
          <a:xfrm>
            <a:off x="9879815" y="4338722"/>
            <a:ext cx="1849108" cy="207752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userDrawn="1"/>
        </p:nvPicPr>
        <p:blipFill rotWithShape="1">
          <a:blip r:embed="rId9"/>
          <a:srcRect b="9775"/>
          <a:stretch/>
        </p:blipFill>
        <p:spPr>
          <a:xfrm>
            <a:off x="2095340" y="4587691"/>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127623" y="2906085"/>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userDrawn="1"/>
        </p:nvGrpSpPr>
        <p:grpSpPr>
          <a:xfrm>
            <a:off x="9490845" y="1722088"/>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1"/>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2"/>
            <a:stretch>
              <a:fillRect/>
            </a:stretch>
          </p:blipFill>
          <p:spPr>
            <a:xfrm>
              <a:off x="10493959" y="3408896"/>
              <a:ext cx="560717" cy="412603"/>
            </a:xfrm>
            <a:prstGeom prst="rect">
              <a:avLst/>
            </a:prstGeom>
          </p:spPr>
        </p:pic>
      </p:grpSp>
    </p:spTree>
    <p:extLst>
      <p:ext uri="{BB962C8B-B14F-4D97-AF65-F5344CB8AC3E}">
        <p14:creationId xmlns:p14="http://schemas.microsoft.com/office/powerpoint/2010/main" val="956819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bout B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0599EA-4016-4647-93CB-F5F7AB4F7A8D}"/>
              </a:ext>
            </a:extLst>
          </p:cNvPr>
          <p:cNvSpPr/>
          <p:nvPr userDrawn="1"/>
        </p:nvSpPr>
        <p:spPr bwMode="auto">
          <a:xfrm>
            <a:off x="8013497" y="490526"/>
            <a:ext cx="3571699"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userDrawn="1"/>
        </p:nvSpPr>
        <p:spPr bwMode="auto">
          <a:xfrm>
            <a:off x="622359" y="498215"/>
            <a:ext cx="3571699"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userDrawn="1"/>
        </p:nvSpPr>
        <p:spPr bwMode="auto">
          <a:xfrm>
            <a:off x="4315347" y="490526"/>
            <a:ext cx="3571699"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userDrawn="1">
            <p:extLst>
              <p:ext uri="{D42A27DB-BD31-4B8C-83A1-F6EECF244321}">
                <p14:modId xmlns:p14="http://schemas.microsoft.com/office/powerpoint/2010/main" val="3203954175"/>
              </p:ext>
            </p:extLst>
          </p:nvPr>
        </p:nvGraphicFramePr>
        <p:xfrm>
          <a:off x="617479" y="1237441"/>
          <a:ext cx="3571699" cy="5130034"/>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0034">
                <a:tc>
                  <a:txBody>
                    <a:bodyPr/>
                    <a:lstStyle/>
                    <a:p>
                      <a:r>
                        <a:rPr lang="en-US" sz="1400" b="1" i="0" kern="1200">
                          <a:solidFill>
                            <a:schemeClr val="tx1">
                              <a:lumMod val="85000"/>
                              <a:lumOff val="15000"/>
                            </a:schemeClr>
                          </a:solidFill>
                          <a:latin typeface="+mn-lt"/>
                          <a:ea typeface="+mn-ea"/>
                          <a:cs typeface="+mn-cs"/>
                        </a:rPr>
                        <a:t>True Mobile</a:t>
                      </a:r>
                    </a:p>
                    <a:p>
                      <a:pPr marL="285750" indent="-285750">
                        <a:buFont typeface="Arial" pitchFamily="34" charset="0"/>
                        <a:buChar char="•"/>
                      </a:pPr>
                      <a:r>
                        <a:rPr lang="en-US" sz="1400" b="0">
                          <a:solidFill>
                            <a:schemeClr val="tx1">
                              <a:lumMod val="85000"/>
                              <a:lumOff val="15000"/>
                            </a:schemeClr>
                          </a:solidFill>
                        </a:rPr>
                        <a:t>Microsoft DX Eco</a:t>
                      </a:r>
                      <a:r>
                        <a:rPr lang="en-US" sz="1400" b="0" baseline="0">
                          <a:solidFill>
                            <a:schemeClr val="tx1">
                              <a:lumMod val="85000"/>
                              <a:lumOff val="15000"/>
                            </a:schemeClr>
                          </a:solidFill>
                        </a:rPr>
                        <a:t> System Insider Program </a:t>
                      </a:r>
                    </a:p>
                    <a:p>
                      <a:pPr marL="285750" indent="-285750">
                        <a:buFont typeface="Arial" pitchFamily="34" charset="0"/>
                        <a:buChar char="•"/>
                      </a:pPr>
                      <a:r>
                        <a:rPr lang="en-US" sz="1400" b="0" baseline="0">
                          <a:solidFill>
                            <a:schemeClr val="tx1">
                              <a:lumMod val="85000"/>
                              <a:lumOff val="15000"/>
                            </a:schemeClr>
                          </a:solidFill>
                        </a:rPr>
                        <a:t>Universal Windows Platform</a:t>
                      </a:r>
                    </a:p>
                    <a:p>
                      <a:pPr marL="285750" indent="-285750">
                        <a:buFont typeface="Arial" pitchFamily="34" charset="0"/>
                        <a:buChar char="•"/>
                      </a:pPr>
                      <a:r>
                        <a:rPr lang="en-US" sz="1400" b="0">
                          <a:solidFill>
                            <a:schemeClr val="tx1">
                              <a:lumMod val="85000"/>
                              <a:lumOff val="15000"/>
                            </a:schemeClr>
                          </a:solidFill>
                        </a:rPr>
                        <a:t>Touch/Interactive</a:t>
                      </a:r>
                      <a:r>
                        <a:rPr lang="en-US" sz="1400" b="0" baseline="0">
                          <a:solidFill>
                            <a:schemeClr val="tx1">
                              <a:lumMod val="85000"/>
                              <a:lumOff val="15000"/>
                            </a:schemeClr>
                          </a:solidFill>
                        </a:rPr>
                        <a:t> Development</a:t>
                      </a:r>
                    </a:p>
                    <a:p>
                      <a:pPr marL="285750" indent="-285750">
                        <a:buFont typeface="Arial" pitchFamily="34" charset="0"/>
                        <a:buChar char="•"/>
                      </a:pPr>
                      <a:r>
                        <a:rPr lang="en-US" sz="1400" b="0" baseline="0">
                          <a:solidFill>
                            <a:schemeClr val="tx1">
                              <a:lumMod val="85000"/>
                              <a:lumOff val="15000"/>
                            </a:schemeClr>
                          </a:solidFill>
                        </a:rPr>
                        <a:t>HoloLens</a:t>
                      </a:r>
                    </a:p>
                    <a:p>
                      <a:pPr marL="285750" indent="-285750">
                        <a:buFont typeface="Arial" pitchFamily="34" charset="0"/>
                        <a:buChar char="•"/>
                      </a:pPr>
                      <a:endParaRPr lang="en-US" sz="1400" b="0" baseline="0">
                        <a:solidFill>
                          <a:schemeClr val="tx1">
                            <a:lumMod val="85000"/>
                            <a:lumOff val="15000"/>
                          </a:schemeClr>
                        </a:solidFill>
                      </a:endParaRPr>
                    </a:p>
                    <a:p>
                      <a:r>
                        <a:rPr lang="en-US" sz="1400" b="1" kern="1200">
                          <a:solidFill>
                            <a:schemeClr val="tx1">
                              <a:lumMod val="85000"/>
                              <a:lumOff val="15000"/>
                            </a:schemeClr>
                          </a:solidFill>
                          <a:latin typeface="+mn-lt"/>
                          <a:ea typeface="+mn-ea"/>
                          <a:cs typeface="+mn-cs"/>
                        </a:rPr>
                        <a:t>Innovate</a:t>
                      </a:r>
                    </a:p>
                    <a:p>
                      <a:pPr marL="285750" indent="-285750">
                        <a:buFont typeface="Arial" pitchFamily="34" charset="0"/>
                        <a:buChar char="•"/>
                      </a:pPr>
                      <a:r>
                        <a:rPr lang="en-US" sz="1400" b="0" baseline="0">
                          <a:solidFill>
                            <a:schemeClr val="tx1">
                              <a:lumMod val="85000"/>
                              <a:lumOff val="15000"/>
                            </a:schemeClr>
                          </a:solidFill>
                        </a:rPr>
                        <a:t>8-84 inch</a:t>
                      </a:r>
                    </a:p>
                    <a:p>
                      <a:pPr marL="285750" indent="-285750">
                        <a:buFont typeface="Arial" pitchFamily="34" charset="0"/>
                        <a:buChar char="•"/>
                      </a:pPr>
                      <a:r>
                        <a:rPr lang="en-US" sz="1400" b="0">
                          <a:solidFill>
                            <a:schemeClr val="tx1">
                              <a:lumMod val="85000"/>
                              <a:lumOff val="15000"/>
                            </a:schemeClr>
                          </a:solidFill>
                        </a:rPr>
                        <a:t>Touch/Interactive</a:t>
                      </a:r>
                      <a:r>
                        <a:rPr lang="en-US" sz="1400" b="0" baseline="0">
                          <a:solidFill>
                            <a:schemeClr val="tx1">
                              <a:lumMod val="85000"/>
                              <a:lumOff val="15000"/>
                            </a:schemeClr>
                          </a:solidFill>
                        </a:rPr>
                        <a:t> Development</a:t>
                      </a:r>
                    </a:p>
                    <a:p>
                      <a:pPr marL="285750" indent="-285750">
                        <a:buFont typeface="Arial" pitchFamily="34" charset="0"/>
                        <a:buChar char="•"/>
                      </a:pPr>
                      <a:r>
                        <a:rPr lang="en-US" sz="1400" b="0" baseline="0">
                          <a:solidFill>
                            <a:schemeClr val="tx1">
                              <a:lumMod val="85000"/>
                              <a:lumOff val="15000"/>
                            </a:schemeClr>
                          </a:solidFill>
                        </a:rPr>
                        <a:t>Candy – Information Radiators</a:t>
                      </a:r>
                    </a:p>
                    <a:p>
                      <a:pPr marL="285750" indent="-285750">
                        <a:buFont typeface="Arial" pitchFamily="34" charset="0"/>
                        <a:buChar char="•"/>
                      </a:pPr>
                      <a:endParaRPr lang="en-US" sz="1400" b="0" baseline="0">
                        <a:solidFill>
                          <a:schemeClr val="tx1">
                            <a:lumMod val="85000"/>
                            <a:lumOff val="15000"/>
                          </a:schemeClr>
                        </a:solidFill>
                      </a:endParaRPr>
                    </a:p>
                    <a:p>
                      <a:r>
                        <a:rPr lang="en-US" sz="1400" b="1" kern="1200">
                          <a:solidFill>
                            <a:schemeClr val="tx1">
                              <a:lumMod val="85000"/>
                              <a:lumOff val="15000"/>
                            </a:schemeClr>
                          </a:solidFill>
                          <a:latin typeface="+mn-lt"/>
                          <a:ea typeface="+mn-ea"/>
                          <a:cs typeface="+mn-cs"/>
                        </a:rPr>
                        <a:t>IOT</a:t>
                      </a:r>
                    </a:p>
                    <a:p>
                      <a:pPr marL="285750" indent="-285750">
                        <a:buFont typeface="Arial" pitchFamily="34" charset="0"/>
                        <a:buChar char="•"/>
                      </a:pPr>
                      <a:r>
                        <a:rPr lang="en-US" sz="1400" b="0" baseline="0">
                          <a:solidFill>
                            <a:schemeClr val="tx1">
                              <a:lumMod val="85000"/>
                              <a:lumOff val="15000"/>
                            </a:schemeClr>
                          </a:solidFill>
                        </a:rPr>
                        <a:t>Enterprise Insight with </a:t>
                      </a:r>
                      <a:r>
                        <a:rPr lang="en-US" sz="1400" b="0" baseline="0" err="1">
                          <a:solidFill>
                            <a:schemeClr val="tx1">
                              <a:lumMod val="85000"/>
                              <a:lumOff val="15000"/>
                            </a:schemeClr>
                          </a:solidFill>
                        </a:rPr>
                        <a:t>IoT</a:t>
                      </a:r>
                      <a:endParaRPr lang="en-US" sz="1400" b="0" baseline="0">
                        <a:solidFill>
                          <a:schemeClr val="tx1">
                            <a:lumMod val="85000"/>
                            <a:lumOff val="15000"/>
                          </a:schemeClr>
                        </a:solidFill>
                      </a:endParaRPr>
                    </a:p>
                    <a:p>
                      <a:pPr marL="285750" indent="-285750">
                        <a:buFont typeface="Arial" pitchFamily="34" charset="0"/>
                        <a:buChar char="•"/>
                      </a:pPr>
                      <a:r>
                        <a:rPr lang="en-US" sz="1400" b="0" baseline="0">
                          <a:solidFill>
                            <a:schemeClr val="tx1">
                              <a:lumMod val="85000"/>
                              <a:lumOff val="15000"/>
                            </a:schemeClr>
                          </a:solidFill>
                        </a:rPr>
                        <a:t>Wearable </a:t>
                      </a:r>
                      <a:r>
                        <a:rPr lang="en-US" sz="1400" b="0" baseline="0" err="1">
                          <a:solidFill>
                            <a:schemeClr val="tx1">
                              <a:lumMod val="85000"/>
                              <a:lumOff val="15000"/>
                            </a:schemeClr>
                          </a:solidFill>
                        </a:rPr>
                        <a:t>IoT</a:t>
                      </a:r>
                      <a:endParaRPr lang="en-US" sz="105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247" y="5759761"/>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userDrawn="1">
            <p:extLst>
              <p:ext uri="{D42A27DB-BD31-4B8C-83A1-F6EECF244321}">
                <p14:modId xmlns:p14="http://schemas.microsoft.com/office/powerpoint/2010/main" val="328317521"/>
              </p:ext>
            </p:extLst>
          </p:nvPr>
        </p:nvGraphicFramePr>
        <p:xfrm>
          <a:off x="4315347" y="1227593"/>
          <a:ext cx="3571699" cy="5139881"/>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9881">
                <a:tc>
                  <a:txBody>
                    <a:bodyPr/>
                    <a:lstStyle/>
                    <a:p>
                      <a:r>
                        <a:rPr lang="en-US" sz="1400" b="1" i="0" kern="1200">
                          <a:solidFill>
                            <a:schemeClr val="tx1">
                              <a:lumMod val="85000"/>
                              <a:lumOff val="15000"/>
                            </a:schemeClr>
                          </a:solidFill>
                          <a:latin typeface="+mn-lt"/>
                          <a:ea typeface="+mn-ea"/>
                          <a:cs typeface="+mn-cs"/>
                        </a:rPr>
                        <a:t>Imagine a Better Enterprise</a:t>
                      </a:r>
                    </a:p>
                    <a:p>
                      <a:pPr marL="285750" indent="-285750">
                        <a:buFont typeface="Arial" pitchFamily="34" charset="0"/>
                        <a:buChar char="•"/>
                      </a:pPr>
                      <a:r>
                        <a:rPr lang="en-US" sz="1400" b="0">
                          <a:solidFill>
                            <a:schemeClr val="tx1">
                              <a:lumMod val="85000"/>
                              <a:lumOff val="15000"/>
                            </a:schemeClr>
                          </a:solidFill>
                        </a:rPr>
                        <a:t>Reimagine your requirements</a:t>
                      </a:r>
                    </a:p>
                    <a:p>
                      <a:pPr marL="285750" indent="-285750">
                        <a:buFont typeface="Arial" pitchFamily="34" charset="0"/>
                        <a:buChar char="•"/>
                      </a:pPr>
                      <a:r>
                        <a:rPr lang="en-US" sz="1400" b="0" baseline="0">
                          <a:solidFill>
                            <a:schemeClr val="tx1">
                              <a:lumMod val="85000"/>
                              <a:lumOff val="15000"/>
                            </a:schemeClr>
                          </a:solidFill>
                        </a:rPr>
                        <a:t>Articulate your needs</a:t>
                      </a:r>
                    </a:p>
                    <a:p>
                      <a:pPr marL="285750" indent="-285750">
                        <a:buFont typeface="Arial" pitchFamily="34" charset="0"/>
                        <a:buChar char="•"/>
                      </a:pPr>
                      <a:r>
                        <a:rPr lang="en-US" sz="1400" b="0" baseline="0">
                          <a:solidFill>
                            <a:schemeClr val="tx1">
                              <a:lumMod val="85000"/>
                              <a:lumOff val="15000"/>
                            </a:schemeClr>
                          </a:solidFill>
                        </a:rPr>
                        <a:t>LoB applications</a:t>
                      </a:r>
                    </a:p>
                    <a:p>
                      <a:pPr marL="285750" indent="-285750">
                        <a:buFont typeface="Arial" pitchFamily="34" charset="0"/>
                        <a:buChar char="•"/>
                      </a:pPr>
                      <a:r>
                        <a:rPr lang="en-US" sz="1400" b="0" baseline="0">
                          <a:solidFill>
                            <a:schemeClr val="tx1">
                              <a:lumMod val="85000"/>
                              <a:lumOff val="15000"/>
                            </a:schemeClr>
                          </a:solidFill>
                        </a:rPr>
                        <a:t>Fully integrated architected solutions</a:t>
                      </a:r>
                    </a:p>
                    <a:p>
                      <a:pPr marL="285750" indent="-285750">
                        <a:buFont typeface="Arial" pitchFamily="34" charset="0"/>
                        <a:buChar char="•"/>
                      </a:pPr>
                      <a:r>
                        <a:rPr lang="en-US" sz="1400" b="0" baseline="0">
                          <a:solidFill>
                            <a:schemeClr val="tx1">
                              <a:lumMod val="85000"/>
                              <a:lumOff val="15000"/>
                            </a:schemeClr>
                          </a:solidFill>
                        </a:rPr>
                        <a:t>Holisitic view</a:t>
                      </a:r>
                    </a:p>
                    <a:p>
                      <a:pPr marL="285750" indent="-285750">
                        <a:buFont typeface="Arial" pitchFamily="34" charset="0"/>
                        <a:buChar char="•"/>
                      </a:pPr>
                      <a:r>
                        <a:rPr lang="en-US" sz="1400" b="0" baseline="0">
                          <a:solidFill>
                            <a:schemeClr val="tx1">
                              <a:lumMod val="85000"/>
                              <a:lumOff val="15000"/>
                            </a:schemeClr>
                          </a:solidFill>
                        </a:rPr>
                        <a:t>Minimising cost and delivery time</a:t>
                      </a:r>
                    </a:p>
                    <a:p>
                      <a:pPr marL="285750" indent="-285750">
                        <a:buFont typeface="Arial" pitchFamily="34" charset="0"/>
                        <a:buChar char="•"/>
                      </a:pPr>
                      <a:r>
                        <a:rPr lang="en-US" sz="1400" b="0" baseline="0">
                          <a:solidFill>
                            <a:schemeClr val="tx1">
                              <a:lumMod val="85000"/>
                              <a:lumOff val="15000"/>
                            </a:schemeClr>
                          </a:solidFill>
                        </a:rPr>
                        <a:t>Increase efficiency</a:t>
                      </a: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0" indent="0">
                        <a:buFont typeface="Arial" pitchFamily="34" charset="0"/>
                        <a:buNone/>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2389"/>
          <a:stretch/>
        </p:blipFill>
        <p:spPr>
          <a:xfrm>
            <a:off x="4571423" y="4907058"/>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userDrawn="1">
            <p:extLst>
              <p:ext uri="{D42A27DB-BD31-4B8C-83A1-F6EECF244321}">
                <p14:modId xmlns:p14="http://schemas.microsoft.com/office/powerpoint/2010/main" val="3750080378"/>
              </p:ext>
            </p:extLst>
          </p:nvPr>
        </p:nvGraphicFramePr>
        <p:xfrm>
          <a:off x="8013497" y="1222664"/>
          <a:ext cx="3571699" cy="5139881"/>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9881">
                <a:tc>
                  <a:txBody>
                    <a:bodyPr/>
                    <a:lstStyle/>
                    <a:p>
                      <a:r>
                        <a:rPr lang="en-US" sz="1400" b="1" kern="1200">
                          <a:solidFill>
                            <a:schemeClr val="tx1">
                              <a:lumMod val="85000"/>
                              <a:lumOff val="15000"/>
                            </a:schemeClr>
                          </a:solidFill>
                          <a:latin typeface="+mn-lt"/>
                          <a:ea typeface="+mn-ea"/>
                          <a:cs typeface="+mn-cs"/>
                        </a:rPr>
                        <a:t>Modern</a:t>
                      </a:r>
                      <a:r>
                        <a:rPr lang="en-US" sz="1400" b="1" kern="1200" baseline="0">
                          <a:solidFill>
                            <a:schemeClr val="tx1">
                              <a:lumMod val="85000"/>
                              <a:lumOff val="15000"/>
                            </a:schemeClr>
                          </a:solidFill>
                          <a:latin typeface="+mn-lt"/>
                          <a:ea typeface="+mn-ea"/>
                          <a:cs typeface="+mn-cs"/>
                        </a:rPr>
                        <a:t> Policing</a:t>
                      </a:r>
                      <a:endParaRPr lang="en-US" sz="1400" b="1" kern="1200">
                        <a:solidFill>
                          <a:schemeClr val="tx1">
                            <a:lumMod val="85000"/>
                            <a:lumOff val="15000"/>
                          </a:schemeClr>
                        </a:solidFill>
                        <a:latin typeface="+mn-lt"/>
                        <a:ea typeface="+mn-ea"/>
                        <a:cs typeface="+mn-cs"/>
                      </a:endParaRPr>
                    </a:p>
                    <a:p>
                      <a:pPr marL="285750" indent="-285750">
                        <a:buFont typeface="Arial" pitchFamily="34" charset="0"/>
                        <a:buChar char="•"/>
                      </a:pPr>
                      <a:r>
                        <a:rPr lang="en-GB" sz="1400" b="0">
                          <a:solidFill>
                            <a:schemeClr val="tx1">
                              <a:lumMod val="85000"/>
                              <a:lumOff val="15000"/>
                            </a:schemeClr>
                          </a:solidFill>
                        </a:rPr>
                        <a:t>Designed with Operational Police officers</a:t>
                      </a:r>
                    </a:p>
                    <a:p>
                      <a:pPr marL="285750" indent="-285750">
                        <a:buFont typeface="Arial" pitchFamily="34" charset="0"/>
                        <a:buChar char="•"/>
                      </a:pPr>
                      <a:r>
                        <a:rPr lang="en-GB" sz="1400" b="0">
                          <a:solidFill>
                            <a:schemeClr val="tx1">
                              <a:lumMod val="85000"/>
                              <a:lumOff val="15000"/>
                            </a:schemeClr>
                          </a:solidFill>
                        </a:rPr>
                        <a:t>Uses technology that is familiar to staff</a:t>
                      </a:r>
                    </a:p>
                    <a:p>
                      <a:pPr marL="285750" indent="-285750">
                        <a:buFont typeface="Arial" pitchFamily="34" charset="0"/>
                        <a:buChar char="•"/>
                      </a:pPr>
                      <a:r>
                        <a:rPr lang="en-GB" sz="1400" b="0">
                          <a:solidFill>
                            <a:schemeClr val="tx1">
                              <a:lumMod val="85000"/>
                              <a:lumOff val="15000"/>
                            </a:schemeClr>
                          </a:solidFill>
                        </a:rPr>
                        <a:t>Real time information access and collaboration.</a:t>
                      </a:r>
                    </a:p>
                    <a:p>
                      <a:pPr marL="285750" indent="-285750">
                        <a:buFont typeface="Arial" pitchFamily="34" charset="0"/>
                        <a:buChar char="•"/>
                      </a:pPr>
                      <a:r>
                        <a:rPr lang="en-GB" sz="1400" b="0">
                          <a:solidFill>
                            <a:schemeClr val="tx1">
                              <a:lumMod val="85000"/>
                              <a:lumOff val="15000"/>
                            </a:schemeClr>
                          </a:solidFill>
                        </a:rPr>
                        <a:t>Secure evidentiary correct data store.</a:t>
                      </a:r>
                    </a:p>
                    <a:p>
                      <a:pPr marL="285750" indent="-285750">
                        <a:buFont typeface="Arial" pitchFamily="34" charset="0"/>
                        <a:buChar char="•"/>
                      </a:pPr>
                      <a:r>
                        <a:rPr lang="en-GB" sz="1400" b="0">
                          <a:solidFill>
                            <a:schemeClr val="tx1">
                              <a:lumMod val="85000"/>
                              <a:lumOff val="15000"/>
                            </a:schemeClr>
                          </a:solidFill>
                        </a:rPr>
                        <a:t>Full Accountability and audit trail </a:t>
                      </a:r>
                    </a:p>
                    <a:p>
                      <a:pPr marL="285750" indent="-285750">
                        <a:buFont typeface="Arial" pitchFamily="34" charset="0"/>
                        <a:buChar char="•"/>
                      </a:pPr>
                      <a:r>
                        <a:rPr lang="en-GB" sz="1400" b="0">
                          <a:solidFill>
                            <a:schemeClr val="tx1">
                              <a:lumMod val="85000"/>
                              <a:lumOff val="15000"/>
                            </a:schemeClr>
                          </a:solidFill>
                        </a:rPr>
                        <a:t>Time saving and increased efficiency</a:t>
                      </a:r>
                      <a:r>
                        <a:rPr lang="en-GB" sz="1400" b="0" baseline="0">
                          <a:solidFill>
                            <a:schemeClr val="tx1">
                              <a:lumMod val="85000"/>
                              <a:lumOff val="15000"/>
                            </a:schemeClr>
                          </a:solidFill>
                        </a:rPr>
                        <a:t> throughout the organisation</a:t>
                      </a:r>
                    </a:p>
                    <a:p>
                      <a:pPr marL="285750" indent="-285750">
                        <a:buFont typeface="Arial" pitchFamily="34" charset="0"/>
                        <a:buChar char="•"/>
                      </a:pPr>
                      <a:r>
                        <a:rPr lang="en-GB" sz="1400" b="0" baseline="0">
                          <a:solidFill>
                            <a:schemeClr val="tx1">
                              <a:lumMod val="85000"/>
                              <a:lumOff val="15000"/>
                            </a:schemeClr>
                          </a:solidFill>
                        </a:rPr>
                        <a:t>Mobility / field worker solutions</a:t>
                      </a:r>
                      <a:endParaRPr lang="en-US" sz="1400" b="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0" indent="0">
                        <a:buFont typeface="Arial" pitchFamily="34" charset="0"/>
                        <a:buNone/>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45169" y="5108553"/>
            <a:ext cx="2381250" cy="781050"/>
          </a:xfrm>
          <a:prstGeom prst="rect">
            <a:avLst/>
          </a:prstGeom>
        </p:spPr>
      </p:pic>
    </p:spTree>
    <p:extLst>
      <p:ext uri="{BB962C8B-B14F-4D97-AF65-F5344CB8AC3E}">
        <p14:creationId xmlns:p14="http://schemas.microsoft.com/office/powerpoint/2010/main" val="2296943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310880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9B0B87C-37B5-4C8E-BD7B-F1980177D6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77921" y="5121891"/>
            <a:ext cx="1276846" cy="778078"/>
          </a:xfrm>
          <a:prstGeom prst="rect">
            <a:avLst/>
          </a:prstGeom>
        </p:spPr>
      </p:pic>
      <p:pic>
        <p:nvPicPr>
          <p:cNvPr id="22" name="Picture 21">
            <a:extLst>
              <a:ext uri="{FF2B5EF4-FFF2-40B4-BE49-F238E27FC236}">
                <a16:creationId xmlns:a16="http://schemas.microsoft.com/office/drawing/2014/main" id="{80F0D578-A6D4-44DB-9C91-DE5EC3E636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17409" y="5130438"/>
            <a:ext cx="1276846" cy="778078"/>
          </a:xfrm>
          <a:prstGeom prst="rect">
            <a:avLst/>
          </a:prstGeom>
        </p:spPr>
      </p:pic>
      <p:grpSp>
        <p:nvGrpSpPr>
          <p:cNvPr id="2" name="Group 1"/>
          <p:cNvGrpSpPr/>
          <p:nvPr userDrawn="1"/>
        </p:nvGrpSpPr>
        <p:grpSpPr>
          <a:xfrm>
            <a:off x="4038394" y="958031"/>
            <a:ext cx="3636647" cy="4815043"/>
            <a:chOff x="-236714" y="1115028"/>
            <a:chExt cx="3636647" cy="4815043"/>
          </a:xfrm>
        </p:grpSpPr>
        <p:pic>
          <p:nvPicPr>
            <p:cNvPr id="3" name="Picture 3" descr="C:\Users\Lauren\Documents\MVP_Logo_Kit\MVP Logo Kit\MVP_Horizontal_BlueOnly.png"/>
            <p:cNvPicPr>
              <a:picLocks noChangeAspect="1" noChangeArrowheads="1"/>
            </p:cNvPicPr>
            <p:nvPr/>
          </p:nvPicPr>
          <p:blipFill>
            <a:blip r:embed="rId3" cstate="print"/>
            <a:stretch>
              <a:fillRect/>
            </a:stretch>
          </p:blipFill>
          <p:spPr bwMode="auto">
            <a:xfrm>
              <a:off x="366230" y="5411794"/>
              <a:ext cx="1276847" cy="518277"/>
            </a:xfrm>
            <a:prstGeom prst="rect">
              <a:avLst/>
            </a:prstGeom>
            <a:noFill/>
          </p:spPr>
        </p:pic>
        <p:sp>
          <p:nvSpPr>
            <p:cNvPr id="4" name="Rectangle 3"/>
            <p:cNvSpPr/>
            <p:nvPr/>
          </p:nvSpPr>
          <p:spPr>
            <a:xfrm>
              <a:off x="-236714" y="4392845"/>
              <a:ext cx="3636647" cy="961356"/>
            </a:xfrm>
            <a:prstGeom prst="rect">
              <a:avLst/>
            </a:prstGeom>
          </p:spPr>
          <p:txBody>
            <a:bodyPr wrap="square" lIns="108842" tIns="54421" rIns="108842" bIns="54421">
              <a:spAutoFit/>
            </a:bodyPr>
            <a:lstStyle/>
            <a:p>
              <a:pPr algn="ctr"/>
              <a:r>
                <a:rPr lang="en-GB" sz="2000" b="1">
                  <a:latin typeface="Segoe" pitchFamily="34" charset="0"/>
                  <a:cs typeface="Segoe" pitchFamily="34" charset="0"/>
                </a:rPr>
                <a:t>Robert Hogg</a:t>
              </a:r>
            </a:p>
            <a:p>
              <a:pPr algn="ctr"/>
              <a:r>
                <a:rPr lang="en-GB" sz="1600"/>
                <a:t>Chief Executive Officer (CEO)</a:t>
              </a:r>
            </a:p>
            <a:p>
              <a:pPr algn="ctr"/>
              <a:endParaRPr lang="en-GB" sz="333"/>
            </a:p>
            <a:p>
              <a:pPr algn="ctr"/>
              <a:r>
                <a:rPr lang="en-GB" sz="1600"/>
                <a:t>BSc (Hons) FBCS CITP CEng</a:t>
              </a:r>
              <a:endParaRPr lang="en-GB" sz="1600">
                <a:latin typeface="Segoe" pitchFamily="34" charset="0"/>
                <a:cs typeface="Segoe" pitchFamily="34" charset="0"/>
              </a:endParaRPr>
            </a:p>
          </p:txBody>
        </p:sp>
        <p:grpSp>
          <p:nvGrpSpPr>
            <p:cNvPr id="5" name="Group 4"/>
            <p:cNvGrpSpPr/>
            <p:nvPr/>
          </p:nvGrpSpPr>
          <p:grpSpPr>
            <a:xfrm>
              <a:off x="332046" y="1115028"/>
              <a:ext cx="2364206" cy="3299376"/>
              <a:chOff x="332046" y="1105503"/>
              <a:chExt cx="2364206" cy="3299376"/>
            </a:xfrm>
          </p:grpSpPr>
          <p:sp>
            <p:nvSpPr>
              <p:cNvPr id="6" name="Rectangle 5"/>
              <p:cNvSpPr/>
              <p:nvPr/>
            </p:nvSpPr>
            <p:spPr>
              <a:xfrm>
                <a:off x="759753" y="3556310"/>
                <a:ext cx="1620770" cy="848569"/>
              </a:xfrm>
              <a:prstGeom prst="rect">
                <a:avLst/>
              </a:prstGeom>
            </p:spPr>
            <p:txBody>
              <a:bodyPr wrap="none" lIns="108842" tIns="54421" rIns="108842" bIns="54421">
                <a:spAutoFit/>
              </a:bodyPr>
              <a:lstStyle/>
              <a:p>
                <a:pPr algn="ctr"/>
                <a:r>
                  <a:rPr lang="en-GB" sz="2400" b="1">
                    <a:solidFill>
                      <a:srgbClr val="21B9EC"/>
                    </a:solidFill>
                    <a:latin typeface="Segoe" pitchFamily="34" charset="0"/>
                    <a:cs typeface="Segoe" pitchFamily="34" charset="0"/>
                  </a:rPr>
                  <a:t>Microsoft</a:t>
                </a:r>
              </a:p>
              <a:p>
                <a:pPr algn="ctr"/>
                <a:r>
                  <a:rPr lang="en-GB" sz="2400" b="1">
                    <a:solidFill>
                      <a:srgbClr val="21B9EC"/>
                    </a:solidFill>
                    <a:latin typeface="Segoe" pitchFamily="34" charset="0"/>
                    <a:cs typeface="Segoe" pitchFamily="34" charset="0"/>
                  </a:rPr>
                  <a:t>Azure</a:t>
                </a:r>
                <a:endParaRPr lang="en-GB" sz="2800" b="1">
                  <a:solidFill>
                    <a:srgbClr val="21B9EC"/>
                  </a:solidFill>
                  <a:latin typeface="Segoe" pitchFamily="34" charset="0"/>
                  <a:cs typeface="Segoe" pitchFamily="34" charset="0"/>
                </a:endParaRPr>
              </a:p>
            </p:txBody>
          </p:sp>
          <p:pic>
            <p:nvPicPr>
              <p:cNvPr id="7" name="Picture 4" descr="C:\Users\Lauren\Documents\Black Marble\Artwork\Staff Members\Headshots\256px\boss_256.png"/>
              <p:cNvPicPr>
                <a:picLocks noChangeAspect="1" noChangeArrowheads="1"/>
              </p:cNvPicPr>
              <p:nvPr/>
            </p:nvPicPr>
            <p:blipFill>
              <a:blip r:embed="rId4" cstate="print"/>
              <a:srcRect/>
              <a:stretch>
                <a:fillRect/>
              </a:stretch>
            </p:blipFill>
            <p:spPr bwMode="auto">
              <a:xfrm>
                <a:off x="332046" y="1105503"/>
                <a:ext cx="2364206" cy="2364207"/>
              </a:xfrm>
              <a:prstGeom prst="rect">
                <a:avLst/>
              </a:prstGeom>
              <a:noFill/>
            </p:spPr>
          </p:pic>
        </p:grpSp>
      </p:grpSp>
      <p:grpSp>
        <p:nvGrpSpPr>
          <p:cNvPr id="8" name="Group 7"/>
          <p:cNvGrpSpPr/>
          <p:nvPr userDrawn="1"/>
        </p:nvGrpSpPr>
        <p:grpSpPr>
          <a:xfrm>
            <a:off x="7332260" y="958737"/>
            <a:ext cx="4618671" cy="4814337"/>
            <a:chOff x="2456134" y="1115733"/>
            <a:chExt cx="4618671" cy="4814337"/>
          </a:xfrm>
        </p:grpSpPr>
        <p:sp>
          <p:nvSpPr>
            <p:cNvPr id="9" name="Rectangle 8"/>
            <p:cNvSpPr/>
            <p:nvPr/>
          </p:nvSpPr>
          <p:spPr>
            <a:xfrm>
              <a:off x="2456134" y="4443656"/>
              <a:ext cx="4618671" cy="910124"/>
            </a:xfrm>
            <a:prstGeom prst="rect">
              <a:avLst/>
            </a:prstGeom>
          </p:spPr>
          <p:txBody>
            <a:bodyPr wrap="square" lIns="108842" tIns="54421" rIns="108842" bIns="54421">
              <a:spAutoFit/>
            </a:bodyPr>
            <a:lstStyle/>
            <a:p>
              <a:pPr algn="ctr"/>
              <a:r>
                <a:rPr lang="en-GB" sz="2000" b="1">
                  <a:latin typeface="Segoe" pitchFamily="34" charset="0"/>
                  <a:cs typeface="Segoe" pitchFamily="34" charset="0"/>
                </a:rPr>
                <a:t>Richard Fennell</a:t>
              </a:r>
            </a:p>
            <a:p>
              <a:pPr algn="ctr"/>
              <a:r>
                <a:rPr lang="en-GB" sz="1600"/>
                <a:t>Chief Technology Officer (CTO)</a:t>
              </a:r>
            </a:p>
            <a:p>
              <a:pPr algn="ctr"/>
              <a:r>
                <a:rPr lang="en-GB" sz="1600"/>
                <a:t>BSc (Hons) FBCS CITP CEng</a:t>
              </a:r>
              <a:endParaRPr lang="en-GB" sz="1600">
                <a:latin typeface="Segoe" pitchFamily="34" charset="0"/>
                <a:cs typeface="Segoe" pitchFamily="34" charset="0"/>
              </a:endParaRPr>
            </a:p>
          </p:txBody>
        </p:sp>
        <p:grpSp>
          <p:nvGrpSpPr>
            <p:cNvPr id="10" name="Group 9"/>
            <p:cNvGrpSpPr/>
            <p:nvPr/>
          </p:nvGrpSpPr>
          <p:grpSpPr>
            <a:xfrm>
              <a:off x="2698399" y="1115733"/>
              <a:ext cx="4134151" cy="3298671"/>
              <a:chOff x="2698399" y="1105503"/>
              <a:chExt cx="4134151" cy="3298671"/>
            </a:xfrm>
          </p:grpSpPr>
          <p:sp>
            <p:nvSpPr>
              <p:cNvPr id="12" name="Rectangle 11"/>
              <p:cNvSpPr/>
              <p:nvPr/>
            </p:nvSpPr>
            <p:spPr>
              <a:xfrm>
                <a:off x="2698399" y="3555605"/>
                <a:ext cx="4134151" cy="848569"/>
              </a:xfrm>
              <a:prstGeom prst="rect">
                <a:avLst/>
              </a:prstGeom>
            </p:spPr>
            <p:txBody>
              <a:bodyPr wrap="none" lIns="108842" tIns="54421" rIns="108842" bIns="54421">
                <a:spAutoFit/>
              </a:bodyPr>
              <a:lstStyle/>
              <a:p>
                <a:pPr algn="ctr"/>
                <a:r>
                  <a:rPr lang="en-GB" sz="2400" b="1">
                    <a:solidFill>
                      <a:srgbClr val="21B9EC"/>
                    </a:solidFill>
                    <a:latin typeface="Segoe" pitchFamily="34" charset="0"/>
                    <a:cs typeface="Segoe" pitchFamily="34" charset="0"/>
                  </a:rPr>
                  <a:t>Visual Studio and</a:t>
                </a:r>
              </a:p>
              <a:p>
                <a:pPr algn="ctr"/>
                <a:r>
                  <a:rPr lang="en-GB" sz="2400" b="1">
                    <a:solidFill>
                      <a:srgbClr val="21B9EC"/>
                    </a:solidFill>
                    <a:latin typeface="Segoe" pitchFamily="34" charset="0"/>
                    <a:cs typeface="Segoe" pitchFamily="34" charset="0"/>
                  </a:rPr>
                  <a:t>Development Technologies</a:t>
                </a:r>
              </a:p>
            </p:txBody>
          </p:sp>
          <p:pic>
            <p:nvPicPr>
              <p:cNvPr id="13" name="Picture 5" descr="C:\Users\Lauren\Documents\Black Marble\Artwork\Staff Members\Headshots\256px\richard_256.png"/>
              <p:cNvPicPr>
                <a:picLocks noChangeAspect="1" noChangeArrowheads="1"/>
              </p:cNvPicPr>
              <p:nvPr/>
            </p:nvPicPr>
            <p:blipFill>
              <a:blip r:embed="rId5" cstate="print"/>
              <a:srcRect/>
              <a:stretch>
                <a:fillRect/>
              </a:stretch>
            </p:blipFill>
            <p:spPr bwMode="auto">
              <a:xfrm>
                <a:off x="3548641" y="1105503"/>
                <a:ext cx="2420849" cy="2420850"/>
              </a:xfrm>
              <a:prstGeom prst="rect">
                <a:avLst/>
              </a:prstGeom>
              <a:noFill/>
            </p:spPr>
          </p:pic>
        </p:grpSp>
        <p:pic>
          <p:nvPicPr>
            <p:cNvPr id="11" name="Picture 3" descr="C:\Users\Lauren\Documents\MVP_Logo_Kit\MVP Logo Kit\MVP_Horizontal_BlueOnly.png"/>
            <p:cNvPicPr>
              <a:picLocks noChangeAspect="1" noChangeArrowheads="1"/>
            </p:cNvPicPr>
            <p:nvPr/>
          </p:nvPicPr>
          <p:blipFill>
            <a:blip r:embed="rId3" cstate="print"/>
            <a:stretch>
              <a:fillRect/>
            </a:stretch>
          </p:blipFill>
          <p:spPr bwMode="auto">
            <a:xfrm>
              <a:off x="3542142" y="5411793"/>
              <a:ext cx="1276847" cy="518277"/>
            </a:xfrm>
            <a:prstGeom prst="rect">
              <a:avLst/>
            </a:prstGeom>
            <a:noFill/>
          </p:spPr>
        </p:pic>
      </p:grpSp>
      <p:pic>
        <p:nvPicPr>
          <p:cNvPr id="14" name="Picture 1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72701" y="5854625"/>
            <a:ext cx="2089415" cy="512378"/>
          </a:xfrm>
          <a:prstGeom prst="rect">
            <a:avLst/>
          </a:prstGeom>
        </p:spPr>
      </p:pic>
      <p:grpSp>
        <p:nvGrpSpPr>
          <p:cNvPr id="15" name="Group 14"/>
          <p:cNvGrpSpPr/>
          <p:nvPr userDrawn="1"/>
        </p:nvGrpSpPr>
        <p:grpSpPr>
          <a:xfrm>
            <a:off x="665698" y="1123566"/>
            <a:ext cx="3333492" cy="4649507"/>
            <a:chOff x="5159705" y="1266088"/>
            <a:chExt cx="3333492" cy="4649507"/>
          </a:xfrm>
        </p:grpSpPr>
        <p:pic>
          <p:nvPicPr>
            <p:cNvPr id="16" name="Picture 15"/>
            <p:cNvPicPr>
              <a:picLocks noChangeAspect="1"/>
            </p:cNvPicPr>
            <p:nvPr/>
          </p:nvPicPr>
          <p:blipFill rotWithShape="1">
            <a:blip r:embed="rId7">
              <a:extLst>
                <a:ext uri="{28A0092B-C50C-407E-A947-70E740481C1C}">
                  <a14:useLocalDpi xmlns:a14="http://schemas.microsoft.com/office/drawing/2010/main" val="0"/>
                </a:ext>
              </a:extLst>
            </a:blip>
            <a:srcRect t="-3296" b="-1"/>
            <a:stretch/>
          </p:blipFill>
          <p:spPr>
            <a:xfrm>
              <a:off x="5555011" y="1266088"/>
              <a:ext cx="2512633" cy="2293773"/>
            </a:xfrm>
            <a:prstGeom prst="rect">
              <a:avLst/>
            </a:prstGeom>
          </p:spPr>
        </p:pic>
        <p:sp>
          <p:nvSpPr>
            <p:cNvPr id="17" name="Rectangle 16"/>
            <p:cNvSpPr/>
            <p:nvPr/>
          </p:nvSpPr>
          <p:spPr>
            <a:xfrm>
              <a:off x="6016067" y="3565835"/>
              <a:ext cx="1620770" cy="848569"/>
            </a:xfrm>
            <a:prstGeom prst="rect">
              <a:avLst/>
            </a:prstGeom>
          </p:spPr>
          <p:txBody>
            <a:bodyPr wrap="none" lIns="108842" tIns="54421" rIns="108842" bIns="54421">
              <a:spAutoFit/>
            </a:bodyPr>
            <a:lstStyle/>
            <a:p>
              <a:pPr algn="ctr"/>
              <a:r>
                <a:rPr lang="en-GB" sz="2400" b="1">
                  <a:solidFill>
                    <a:srgbClr val="21B9EC"/>
                  </a:solidFill>
                  <a:latin typeface="Segoe" pitchFamily="34" charset="0"/>
                  <a:cs typeface="Segoe" pitchFamily="34" charset="0"/>
                </a:rPr>
                <a:t>Microsoft</a:t>
              </a:r>
            </a:p>
            <a:p>
              <a:pPr algn="ctr"/>
              <a:r>
                <a:rPr lang="en-GB" sz="2400" b="1">
                  <a:solidFill>
                    <a:srgbClr val="21B9EC"/>
                  </a:solidFill>
                  <a:latin typeface="Segoe" pitchFamily="34" charset="0"/>
                  <a:cs typeface="Segoe" pitchFamily="34" charset="0"/>
                </a:rPr>
                <a:t>Azure</a:t>
              </a:r>
            </a:p>
          </p:txBody>
        </p:sp>
        <p:sp>
          <p:nvSpPr>
            <p:cNvPr id="18" name="Rectangle 17"/>
            <p:cNvSpPr/>
            <p:nvPr/>
          </p:nvSpPr>
          <p:spPr>
            <a:xfrm>
              <a:off x="5159705" y="4387974"/>
              <a:ext cx="3333492" cy="910124"/>
            </a:xfrm>
            <a:prstGeom prst="rect">
              <a:avLst/>
            </a:prstGeom>
          </p:spPr>
          <p:txBody>
            <a:bodyPr wrap="square" lIns="108842" tIns="54421" rIns="108842" bIns="54421">
              <a:spAutoFit/>
            </a:bodyPr>
            <a:lstStyle/>
            <a:p>
              <a:pPr algn="ctr"/>
              <a:r>
                <a:rPr lang="en-GB" sz="2000" b="1">
                  <a:latin typeface="Segoe" pitchFamily="34" charset="0"/>
                  <a:cs typeface="Segoe" pitchFamily="34" charset="0"/>
                </a:rPr>
                <a:t>Rik Hepworth</a:t>
              </a:r>
            </a:p>
            <a:p>
              <a:pPr algn="ctr"/>
              <a:r>
                <a:rPr lang="en-GB" sz="1600"/>
                <a:t>Chief Consultancy Officer (CCO)</a:t>
              </a:r>
            </a:p>
            <a:p>
              <a:pPr algn="ctr"/>
              <a:r>
                <a:rPr lang="en-GB" sz="1600"/>
                <a:t>BSc (Hons) MBCS CITP</a:t>
              </a:r>
              <a:endParaRPr lang="en-GB" sz="1600">
                <a:latin typeface="Segoe" pitchFamily="34" charset="0"/>
                <a:cs typeface="Segoe" pitchFamily="34" charset="0"/>
              </a:endParaRPr>
            </a:p>
          </p:txBody>
        </p:sp>
        <p:pic>
          <p:nvPicPr>
            <p:cNvPr id="19" name="Picture 3" descr="C:\Users\Lauren\Documents\MVP_Logo_Kit\MVP Logo Kit\MVP_Horizontal_BlueOnly.png"/>
            <p:cNvPicPr>
              <a:picLocks noChangeAspect="1" noChangeArrowheads="1"/>
            </p:cNvPicPr>
            <p:nvPr/>
          </p:nvPicPr>
          <p:blipFill>
            <a:blip r:embed="rId3" cstate="print"/>
            <a:stretch>
              <a:fillRect/>
            </a:stretch>
          </p:blipFill>
          <p:spPr bwMode="auto">
            <a:xfrm>
              <a:off x="6179715" y="5397318"/>
              <a:ext cx="1276847" cy="518277"/>
            </a:xfrm>
            <a:prstGeom prst="rect">
              <a:avLst/>
            </a:prstGeom>
            <a:noFill/>
          </p:spPr>
        </p:pic>
      </p:grpSp>
    </p:spTree>
    <p:extLst>
      <p:ext uri="{BB962C8B-B14F-4D97-AF65-F5344CB8AC3E}">
        <p14:creationId xmlns:p14="http://schemas.microsoft.com/office/powerpoint/2010/main" val="33998069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pic>
        <p:nvPicPr>
          <p:cNvPr id="18" name="Picture 17" descr="A close up of a mask&#10;&#10;Description generated with high confidence">
            <a:extLst>
              <a:ext uri="{FF2B5EF4-FFF2-40B4-BE49-F238E27FC236}">
                <a16:creationId xmlns:a16="http://schemas.microsoft.com/office/drawing/2014/main" id="{6161B841-5A94-459A-BCE6-83B38E28B5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3933"/>
          <a:stretch/>
        </p:blipFill>
        <p:spPr>
          <a:xfrm>
            <a:off x="9541594" y="1169250"/>
            <a:ext cx="1682917" cy="2256207"/>
          </a:xfrm>
          <a:prstGeom prst="rect">
            <a:avLst/>
          </a:prstGeom>
        </p:spPr>
      </p:pic>
      <p:grpSp>
        <p:nvGrpSpPr>
          <p:cNvPr id="19" name="Group 18">
            <a:extLst>
              <a:ext uri="{FF2B5EF4-FFF2-40B4-BE49-F238E27FC236}">
                <a16:creationId xmlns:a16="http://schemas.microsoft.com/office/drawing/2014/main" id="{118C7FF5-B762-43AE-8BAE-E900EE45187C}"/>
              </a:ext>
            </a:extLst>
          </p:cNvPr>
          <p:cNvGrpSpPr/>
          <p:nvPr userDrawn="1"/>
        </p:nvGrpSpPr>
        <p:grpSpPr>
          <a:xfrm>
            <a:off x="3219443" y="910735"/>
            <a:ext cx="3333492" cy="4862337"/>
            <a:chOff x="348963" y="1106123"/>
            <a:chExt cx="3333492" cy="4862337"/>
          </a:xfrm>
        </p:grpSpPr>
        <p:sp>
          <p:nvSpPr>
            <p:cNvPr id="20" name="Rectangle 19">
              <a:extLst>
                <a:ext uri="{FF2B5EF4-FFF2-40B4-BE49-F238E27FC236}">
                  <a16:creationId xmlns:a16="http://schemas.microsoft.com/office/drawing/2014/main" id="{9BE94816-2084-4901-9E85-9AD9FE71578A}"/>
                </a:ext>
              </a:extLst>
            </p:cNvPr>
            <p:cNvSpPr/>
            <p:nvPr/>
          </p:nvSpPr>
          <p:spPr>
            <a:xfrm>
              <a:off x="1017551" y="3619623"/>
              <a:ext cx="1996323" cy="848569"/>
            </a:xfrm>
            <a:prstGeom prst="rect">
              <a:avLst/>
            </a:prstGeom>
          </p:spPr>
          <p:txBody>
            <a:bodyPr wrap="none" lIns="108842" tIns="54421" rIns="108842" bIns="54421">
              <a:spAutoFit/>
            </a:bodyPr>
            <a:lstStyle/>
            <a:p>
              <a:pPr algn="ctr"/>
              <a:r>
                <a:rPr lang="en-GB" sz="2400" b="1">
                  <a:solidFill>
                    <a:srgbClr val="21B9EC"/>
                  </a:solidFill>
                  <a:latin typeface="Segoe" pitchFamily="34" charset="0"/>
                  <a:cs typeface="Segoe" pitchFamily="34" charset="0"/>
                </a:rPr>
                <a:t>Artificial</a:t>
              </a:r>
            </a:p>
            <a:p>
              <a:pPr algn="ctr"/>
              <a:r>
                <a:rPr lang="en-GB" sz="2400" b="1">
                  <a:solidFill>
                    <a:srgbClr val="21B9EC"/>
                  </a:solidFill>
                  <a:latin typeface="Segoe" pitchFamily="34" charset="0"/>
                  <a:cs typeface="Segoe" pitchFamily="34" charset="0"/>
                </a:rPr>
                <a:t>Intelligence </a:t>
              </a:r>
            </a:p>
          </p:txBody>
        </p:sp>
        <p:sp>
          <p:nvSpPr>
            <p:cNvPr id="21" name="Rectangle 20">
              <a:extLst>
                <a:ext uri="{FF2B5EF4-FFF2-40B4-BE49-F238E27FC236}">
                  <a16:creationId xmlns:a16="http://schemas.microsoft.com/office/drawing/2014/main" id="{BCF555D7-A86E-456B-99B5-ABF5EB17B860}"/>
                </a:ext>
              </a:extLst>
            </p:cNvPr>
            <p:cNvSpPr/>
            <p:nvPr/>
          </p:nvSpPr>
          <p:spPr>
            <a:xfrm>
              <a:off x="348963" y="4440840"/>
              <a:ext cx="3333492" cy="910124"/>
            </a:xfrm>
            <a:prstGeom prst="rect">
              <a:avLst/>
            </a:prstGeom>
          </p:spPr>
          <p:txBody>
            <a:bodyPr wrap="square" lIns="108842" tIns="54421" rIns="108842" bIns="54421">
              <a:spAutoFit/>
            </a:bodyPr>
            <a:lstStyle/>
            <a:p>
              <a:pPr algn="ctr"/>
              <a:r>
                <a:rPr lang="en-GB" sz="2000" b="1">
                  <a:latin typeface="Segoe" pitchFamily="34" charset="0"/>
                  <a:cs typeface="Segoe" pitchFamily="34" charset="0"/>
                </a:rPr>
                <a:t>James Mann</a:t>
              </a:r>
            </a:p>
            <a:p>
              <a:pPr algn="ctr"/>
              <a:r>
                <a:rPr lang="en-GB" sz="1600"/>
                <a:t>Senior Consultant</a:t>
              </a:r>
            </a:p>
            <a:p>
              <a:pPr algn="ctr"/>
              <a:r>
                <a:rPr lang="en-GB" sz="1600"/>
                <a:t>BSc (Hons) MBCS CEng</a:t>
              </a:r>
              <a:endParaRPr lang="en-GB" sz="1600">
                <a:latin typeface="Segoe" pitchFamily="34" charset="0"/>
                <a:cs typeface="Segoe" pitchFamily="34" charset="0"/>
              </a:endParaRPr>
            </a:p>
          </p:txBody>
        </p:sp>
        <p:pic>
          <p:nvPicPr>
            <p:cNvPr id="22" name="Picture 3" descr="C:\Users\Lauren\Documents\MVP_Logo_Kit\MVP Logo Kit\MVP_Horizontal_BlueOnly.png">
              <a:extLst>
                <a:ext uri="{FF2B5EF4-FFF2-40B4-BE49-F238E27FC236}">
                  <a16:creationId xmlns:a16="http://schemas.microsoft.com/office/drawing/2014/main" id="{CDCF58A7-2DB7-418B-A3C4-370AE3E38494}"/>
                </a:ext>
              </a:extLst>
            </p:cNvPr>
            <p:cNvPicPr>
              <a:picLocks noChangeAspect="1" noChangeArrowheads="1"/>
            </p:cNvPicPr>
            <p:nvPr/>
          </p:nvPicPr>
          <p:blipFill>
            <a:blip r:embed="rId3" cstate="print"/>
            <a:stretch>
              <a:fillRect/>
            </a:stretch>
          </p:blipFill>
          <p:spPr bwMode="auto">
            <a:xfrm>
              <a:off x="1377286" y="5450183"/>
              <a:ext cx="1276847" cy="518277"/>
            </a:xfrm>
            <a:prstGeom prst="rect">
              <a:avLst/>
            </a:prstGeom>
            <a:noFill/>
          </p:spPr>
        </p:pic>
        <p:pic>
          <p:nvPicPr>
            <p:cNvPr id="23" name="Picture 22">
              <a:extLst>
                <a:ext uri="{FF2B5EF4-FFF2-40B4-BE49-F238E27FC236}">
                  <a16:creationId xmlns:a16="http://schemas.microsoft.com/office/drawing/2014/main" id="{A4BFA5AD-75D2-4312-8518-A7621F8753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575" y="1106123"/>
              <a:ext cx="2338268" cy="2507526"/>
            </a:xfrm>
            <a:prstGeom prst="rect">
              <a:avLst/>
            </a:prstGeom>
          </p:spPr>
        </p:pic>
      </p:grpSp>
      <p:grpSp>
        <p:nvGrpSpPr>
          <p:cNvPr id="24" name="Group 23">
            <a:extLst>
              <a:ext uri="{FF2B5EF4-FFF2-40B4-BE49-F238E27FC236}">
                <a16:creationId xmlns:a16="http://schemas.microsoft.com/office/drawing/2014/main" id="{9B4106BD-B668-45E7-9E5A-12A0217DDF03}"/>
              </a:ext>
            </a:extLst>
          </p:cNvPr>
          <p:cNvGrpSpPr/>
          <p:nvPr userDrawn="1"/>
        </p:nvGrpSpPr>
        <p:grpSpPr>
          <a:xfrm>
            <a:off x="5524341" y="1116498"/>
            <a:ext cx="3636647" cy="4656574"/>
            <a:chOff x="8731294" y="1258098"/>
            <a:chExt cx="3636647" cy="4656574"/>
          </a:xfrm>
        </p:grpSpPr>
        <p:pic>
          <p:nvPicPr>
            <p:cNvPr id="25" name="Picture 24">
              <a:extLst>
                <a:ext uri="{FF2B5EF4-FFF2-40B4-BE49-F238E27FC236}">
                  <a16:creationId xmlns:a16="http://schemas.microsoft.com/office/drawing/2014/main" id="{31C20A96-78FB-4CDB-9CE8-350663D95A7B}"/>
                </a:ext>
              </a:extLst>
            </p:cNvPr>
            <p:cNvPicPr>
              <a:picLocks noChangeAspect="1"/>
            </p:cNvPicPr>
            <p:nvPr/>
          </p:nvPicPr>
          <p:blipFill rotWithShape="1">
            <a:blip r:embed="rId5">
              <a:extLst>
                <a:ext uri="{28A0092B-C50C-407E-A947-70E740481C1C}">
                  <a14:useLocalDpi xmlns:a14="http://schemas.microsoft.com/office/drawing/2010/main" val="0"/>
                </a:ext>
              </a:extLst>
            </a:blip>
            <a:srcRect b="3283"/>
            <a:stretch/>
          </p:blipFill>
          <p:spPr>
            <a:xfrm>
              <a:off x="9685488" y="1258098"/>
              <a:ext cx="1713717" cy="2301763"/>
            </a:xfrm>
            <a:prstGeom prst="rect">
              <a:avLst/>
            </a:prstGeom>
          </p:spPr>
        </p:pic>
        <p:sp>
          <p:nvSpPr>
            <p:cNvPr id="26" name="Rectangle 25">
              <a:extLst>
                <a:ext uri="{FF2B5EF4-FFF2-40B4-BE49-F238E27FC236}">
                  <a16:creationId xmlns:a16="http://schemas.microsoft.com/office/drawing/2014/main" id="{56298A4C-2698-46FC-AFFE-9DBB4BD551BD}"/>
                </a:ext>
              </a:extLst>
            </p:cNvPr>
            <p:cNvSpPr/>
            <p:nvPr/>
          </p:nvSpPr>
          <p:spPr>
            <a:xfrm>
              <a:off x="9466596" y="3565835"/>
              <a:ext cx="2166048" cy="848569"/>
            </a:xfrm>
            <a:prstGeom prst="rect">
              <a:avLst/>
            </a:prstGeom>
          </p:spPr>
          <p:txBody>
            <a:bodyPr wrap="none" lIns="108842" tIns="54421" rIns="108842" bIns="54421">
              <a:spAutoFit/>
            </a:bodyPr>
            <a:lstStyle/>
            <a:p>
              <a:pPr algn="ctr"/>
              <a:r>
                <a:rPr lang="en-GB" sz="2400" b="1">
                  <a:solidFill>
                    <a:srgbClr val="21B9EC"/>
                  </a:solidFill>
                  <a:latin typeface="Segoe" pitchFamily="34" charset="0"/>
                  <a:cs typeface="Segoe" pitchFamily="34" charset="0"/>
                </a:rPr>
                <a:t>Windows</a:t>
              </a:r>
            </a:p>
            <a:p>
              <a:pPr algn="ctr"/>
              <a:r>
                <a:rPr lang="en-GB" sz="2400" b="1">
                  <a:solidFill>
                    <a:srgbClr val="21B9EC"/>
                  </a:solidFill>
                  <a:latin typeface="Segoe" pitchFamily="34" charset="0"/>
                  <a:cs typeface="Segoe" pitchFamily="34" charset="0"/>
                </a:rPr>
                <a:t>Development</a:t>
              </a:r>
              <a:endParaRPr lang="en-GB" sz="2800" b="1">
                <a:solidFill>
                  <a:srgbClr val="21B9EC"/>
                </a:solidFill>
                <a:latin typeface="Segoe" pitchFamily="34" charset="0"/>
                <a:cs typeface="Segoe" pitchFamily="34" charset="0"/>
              </a:endParaRPr>
            </a:p>
          </p:txBody>
        </p:sp>
        <p:sp>
          <p:nvSpPr>
            <p:cNvPr id="27" name="Rectangle 26">
              <a:extLst>
                <a:ext uri="{FF2B5EF4-FFF2-40B4-BE49-F238E27FC236}">
                  <a16:creationId xmlns:a16="http://schemas.microsoft.com/office/drawing/2014/main" id="{9F8A382F-FF42-4516-9330-3A5B942C00D5}"/>
                </a:ext>
              </a:extLst>
            </p:cNvPr>
            <p:cNvSpPr/>
            <p:nvPr/>
          </p:nvSpPr>
          <p:spPr>
            <a:xfrm>
              <a:off x="8731294" y="4335820"/>
              <a:ext cx="3636647" cy="961356"/>
            </a:xfrm>
            <a:prstGeom prst="rect">
              <a:avLst/>
            </a:prstGeom>
          </p:spPr>
          <p:txBody>
            <a:bodyPr wrap="square" lIns="108842" tIns="54421" rIns="108842" bIns="54421">
              <a:spAutoFit/>
            </a:bodyPr>
            <a:lstStyle/>
            <a:p>
              <a:pPr algn="ctr"/>
              <a:r>
                <a:rPr lang="en-GB" sz="2000" b="1">
                  <a:latin typeface="Segoe" pitchFamily="34" charset="0"/>
                  <a:cs typeface="Segoe" pitchFamily="34" charset="0"/>
                </a:rPr>
                <a:t>James Croft</a:t>
              </a:r>
            </a:p>
            <a:p>
              <a:pPr algn="ctr"/>
              <a:r>
                <a:rPr lang="en-GB" sz="1600"/>
                <a:t>Software Developer</a:t>
              </a:r>
            </a:p>
            <a:p>
              <a:pPr algn="ctr"/>
              <a:endParaRPr lang="en-GB" sz="333"/>
            </a:p>
            <a:p>
              <a:pPr algn="ctr"/>
              <a:r>
                <a:rPr lang="en-GB" sz="1600"/>
                <a:t>BSc (Hons) MBCS</a:t>
              </a:r>
              <a:endParaRPr lang="en-GB" sz="1600">
                <a:latin typeface="Segoe" pitchFamily="34" charset="0"/>
                <a:cs typeface="Segoe" pitchFamily="34" charset="0"/>
              </a:endParaRPr>
            </a:p>
          </p:txBody>
        </p:sp>
        <p:pic>
          <p:nvPicPr>
            <p:cNvPr id="28" name="Picture 3" descr="C:\Users\Lauren\Documents\MVP_Logo_Kit\MVP Logo Kit\MVP_Horizontal_BlueOnly.png">
              <a:extLst>
                <a:ext uri="{FF2B5EF4-FFF2-40B4-BE49-F238E27FC236}">
                  <a16:creationId xmlns:a16="http://schemas.microsoft.com/office/drawing/2014/main" id="{C3F285F1-5F9D-4F90-937C-265B54D87696}"/>
                </a:ext>
              </a:extLst>
            </p:cNvPr>
            <p:cNvPicPr>
              <a:picLocks noChangeAspect="1" noChangeArrowheads="1"/>
            </p:cNvPicPr>
            <p:nvPr/>
          </p:nvPicPr>
          <p:blipFill>
            <a:blip r:embed="rId3" cstate="print"/>
            <a:stretch>
              <a:fillRect/>
            </a:stretch>
          </p:blipFill>
          <p:spPr bwMode="auto">
            <a:xfrm>
              <a:off x="9911194" y="5396395"/>
              <a:ext cx="1276847" cy="518277"/>
            </a:xfrm>
            <a:prstGeom prst="rect">
              <a:avLst/>
            </a:prstGeom>
            <a:noFill/>
          </p:spPr>
        </p:pic>
      </p:grpSp>
      <p:grpSp>
        <p:nvGrpSpPr>
          <p:cNvPr id="29" name="Group 28">
            <a:extLst>
              <a:ext uri="{FF2B5EF4-FFF2-40B4-BE49-F238E27FC236}">
                <a16:creationId xmlns:a16="http://schemas.microsoft.com/office/drawing/2014/main" id="{FAA70E89-DE99-4BF2-9BD6-165F1758B475}"/>
              </a:ext>
            </a:extLst>
          </p:cNvPr>
          <p:cNvGrpSpPr/>
          <p:nvPr userDrawn="1"/>
        </p:nvGrpSpPr>
        <p:grpSpPr>
          <a:xfrm>
            <a:off x="-434675" y="979861"/>
            <a:ext cx="4618671" cy="4793212"/>
            <a:chOff x="302936" y="1121461"/>
            <a:chExt cx="4618671" cy="4793212"/>
          </a:xfrm>
        </p:grpSpPr>
        <p:grpSp>
          <p:nvGrpSpPr>
            <p:cNvPr id="30" name="Group 29">
              <a:extLst>
                <a:ext uri="{FF2B5EF4-FFF2-40B4-BE49-F238E27FC236}">
                  <a16:creationId xmlns:a16="http://schemas.microsoft.com/office/drawing/2014/main" id="{7A0A98C6-3353-4103-B3B7-399B58AC63B8}"/>
                </a:ext>
              </a:extLst>
            </p:cNvPr>
            <p:cNvGrpSpPr/>
            <p:nvPr/>
          </p:nvGrpSpPr>
          <p:grpSpPr>
            <a:xfrm>
              <a:off x="302936" y="3565835"/>
              <a:ext cx="4618671" cy="2348838"/>
              <a:chOff x="2456134" y="3565835"/>
              <a:chExt cx="4618671" cy="2348838"/>
            </a:xfrm>
          </p:grpSpPr>
          <p:sp>
            <p:nvSpPr>
              <p:cNvPr id="32" name="Rectangle 31">
                <a:extLst>
                  <a:ext uri="{FF2B5EF4-FFF2-40B4-BE49-F238E27FC236}">
                    <a16:creationId xmlns:a16="http://schemas.microsoft.com/office/drawing/2014/main" id="{94464413-6DF1-4D8B-8A51-8070DA68578E}"/>
                  </a:ext>
                </a:extLst>
              </p:cNvPr>
              <p:cNvSpPr/>
              <p:nvPr/>
            </p:nvSpPr>
            <p:spPr>
              <a:xfrm>
                <a:off x="2456134" y="4388468"/>
                <a:ext cx="4618671" cy="910124"/>
              </a:xfrm>
              <a:prstGeom prst="rect">
                <a:avLst/>
              </a:prstGeom>
            </p:spPr>
            <p:txBody>
              <a:bodyPr wrap="square" lIns="108842" tIns="54421" rIns="108842" bIns="54421">
                <a:spAutoFit/>
              </a:bodyPr>
              <a:lstStyle/>
              <a:p>
                <a:pPr algn="ctr"/>
                <a:r>
                  <a:rPr lang="en-GB" sz="2000" b="1">
                    <a:latin typeface="Segoe" pitchFamily="34" charset="0"/>
                    <a:cs typeface="Segoe" pitchFamily="34" charset="0"/>
                  </a:rPr>
                  <a:t>Andy Dawson</a:t>
                </a:r>
              </a:p>
              <a:p>
                <a:pPr algn="ctr"/>
                <a:r>
                  <a:rPr lang="en-GB" sz="1600"/>
                  <a:t>Chief Information Officer (CIO)</a:t>
                </a:r>
              </a:p>
              <a:p>
                <a:pPr algn="ctr"/>
                <a:r>
                  <a:rPr lang="en-GB" sz="1600"/>
                  <a:t>PhD BEng (Hons) CEng </a:t>
                </a:r>
                <a:r>
                  <a:rPr lang="en-GB" sz="1600" err="1"/>
                  <a:t>MIMechE</a:t>
                </a:r>
                <a:endParaRPr lang="en-GB" sz="1600">
                  <a:latin typeface="Segoe" pitchFamily="34" charset="0"/>
                  <a:cs typeface="Segoe" pitchFamily="34" charset="0"/>
                </a:endParaRPr>
              </a:p>
            </p:txBody>
          </p:sp>
          <p:sp>
            <p:nvSpPr>
              <p:cNvPr id="33" name="Rectangle 32">
                <a:extLst>
                  <a:ext uri="{FF2B5EF4-FFF2-40B4-BE49-F238E27FC236}">
                    <a16:creationId xmlns:a16="http://schemas.microsoft.com/office/drawing/2014/main" id="{CA4C9961-2A40-4FDB-A3E9-E4CF3B993F4E}"/>
                  </a:ext>
                </a:extLst>
              </p:cNvPr>
              <p:cNvSpPr/>
              <p:nvPr/>
            </p:nvSpPr>
            <p:spPr>
              <a:xfrm>
                <a:off x="3753337" y="3565835"/>
                <a:ext cx="2024278" cy="848569"/>
              </a:xfrm>
              <a:prstGeom prst="rect">
                <a:avLst/>
              </a:prstGeom>
            </p:spPr>
            <p:txBody>
              <a:bodyPr wrap="none" lIns="108842" tIns="54421" rIns="108842" bIns="54421">
                <a:spAutoFit/>
              </a:bodyPr>
              <a:lstStyle/>
              <a:p>
                <a:pPr algn="ctr"/>
                <a:r>
                  <a:rPr lang="en-GB" sz="2400" b="1">
                    <a:solidFill>
                      <a:srgbClr val="21B9EC"/>
                    </a:solidFill>
                    <a:latin typeface="Segoe" pitchFamily="34" charset="0"/>
                    <a:cs typeface="Segoe" pitchFamily="34" charset="0"/>
                  </a:rPr>
                  <a:t>Office Apps</a:t>
                </a:r>
              </a:p>
              <a:p>
                <a:pPr algn="ctr"/>
                <a:r>
                  <a:rPr lang="en-GB" sz="2400" b="1">
                    <a:solidFill>
                      <a:srgbClr val="21B9EC"/>
                    </a:solidFill>
                    <a:latin typeface="Segoe" pitchFamily="34" charset="0"/>
                    <a:cs typeface="Segoe" pitchFamily="34" charset="0"/>
                  </a:rPr>
                  <a:t>and Services</a:t>
                </a:r>
              </a:p>
            </p:txBody>
          </p:sp>
          <p:pic>
            <p:nvPicPr>
              <p:cNvPr id="34" name="Picture 3" descr="C:\Users\Lauren\Documents\MVP_Logo_Kit\MVP Logo Kit\MVP_Horizontal_BlueOnly.png">
                <a:extLst>
                  <a:ext uri="{FF2B5EF4-FFF2-40B4-BE49-F238E27FC236}">
                    <a16:creationId xmlns:a16="http://schemas.microsoft.com/office/drawing/2014/main" id="{3B862FD8-90C6-4F20-AC4E-2249D74DA4AE}"/>
                  </a:ext>
                </a:extLst>
              </p:cNvPr>
              <p:cNvPicPr>
                <a:picLocks noChangeAspect="1" noChangeArrowheads="1"/>
              </p:cNvPicPr>
              <p:nvPr/>
            </p:nvPicPr>
            <p:blipFill>
              <a:blip r:embed="rId3" cstate="print"/>
              <a:stretch>
                <a:fillRect/>
              </a:stretch>
            </p:blipFill>
            <p:spPr bwMode="auto">
              <a:xfrm>
                <a:off x="4127045" y="5396396"/>
                <a:ext cx="1276847" cy="518277"/>
              </a:xfrm>
              <a:prstGeom prst="rect">
                <a:avLst/>
              </a:prstGeom>
              <a:noFill/>
            </p:spPr>
          </p:pic>
        </p:grpSp>
        <p:pic>
          <p:nvPicPr>
            <p:cNvPr id="31" name="Picture 30">
              <a:extLst>
                <a:ext uri="{FF2B5EF4-FFF2-40B4-BE49-F238E27FC236}">
                  <a16:creationId xmlns:a16="http://schemas.microsoft.com/office/drawing/2014/main" id="{CE7716CD-79BD-4192-9F23-2B2C868E45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3071" y="1121461"/>
              <a:ext cx="2438400" cy="2438400"/>
            </a:xfrm>
            <a:prstGeom prst="rect">
              <a:avLst/>
            </a:prstGeom>
          </p:spPr>
        </p:pic>
      </p:grpSp>
      <p:grpSp>
        <p:nvGrpSpPr>
          <p:cNvPr id="35" name="Group 34">
            <a:extLst>
              <a:ext uri="{FF2B5EF4-FFF2-40B4-BE49-F238E27FC236}">
                <a16:creationId xmlns:a16="http://schemas.microsoft.com/office/drawing/2014/main" id="{99AA6340-19CE-4C06-92A3-CBA8E6303E5C}"/>
              </a:ext>
            </a:extLst>
          </p:cNvPr>
          <p:cNvGrpSpPr/>
          <p:nvPr userDrawn="1"/>
        </p:nvGrpSpPr>
        <p:grpSpPr>
          <a:xfrm>
            <a:off x="8494581" y="3427833"/>
            <a:ext cx="3636647" cy="2348837"/>
            <a:chOff x="8731294" y="3565835"/>
            <a:chExt cx="3636647" cy="2348837"/>
          </a:xfrm>
        </p:grpSpPr>
        <p:sp>
          <p:nvSpPr>
            <p:cNvPr id="36" name="Rectangle 35">
              <a:extLst>
                <a:ext uri="{FF2B5EF4-FFF2-40B4-BE49-F238E27FC236}">
                  <a16:creationId xmlns:a16="http://schemas.microsoft.com/office/drawing/2014/main" id="{9C897DCC-DB5E-494A-B6BE-7EB9E3A28B40}"/>
                </a:ext>
              </a:extLst>
            </p:cNvPr>
            <p:cNvSpPr/>
            <p:nvPr/>
          </p:nvSpPr>
          <p:spPr>
            <a:xfrm>
              <a:off x="9008845" y="3565835"/>
              <a:ext cx="3081555" cy="848569"/>
            </a:xfrm>
            <a:prstGeom prst="rect">
              <a:avLst/>
            </a:prstGeom>
          </p:spPr>
          <p:txBody>
            <a:bodyPr wrap="none" lIns="108842" tIns="54421" rIns="108842" bIns="54421">
              <a:spAutoFit/>
            </a:bodyPr>
            <a:lstStyle/>
            <a:p>
              <a:pPr algn="ctr"/>
              <a:r>
                <a:rPr lang="en-GB" sz="2400" b="1">
                  <a:solidFill>
                    <a:srgbClr val="21B9EC"/>
                  </a:solidFill>
                  <a:latin typeface="Segoe" pitchFamily="34" charset="0"/>
                  <a:cs typeface="Segoe" pitchFamily="34" charset="0"/>
                </a:rPr>
                <a:t>Cloud &amp; Datacentre</a:t>
              </a:r>
            </a:p>
            <a:p>
              <a:pPr algn="ctr"/>
              <a:r>
                <a:rPr lang="en-GB" sz="2400" b="1">
                  <a:solidFill>
                    <a:srgbClr val="21B9EC"/>
                  </a:solidFill>
                  <a:latin typeface="Segoe" pitchFamily="34" charset="0"/>
                  <a:cs typeface="Segoe" pitchFamily="34" charset="0"/>
                </a:rPr>
                <a:t>Management</a:t>
              </a:r>
              <a:endParaRPr lang="en-GB" sz="2800" b="1">
                <a:solidFill>
                  <a:srgbClr val="21B9EC"/>
                </a:solidFill>
                <a:latin typeface="Segoe" pitchFamily="34" charset="0"/>
                <a:cs typeface="Segoe" pitchFamily="34" charset="0"/>
              </a:endParaRPr>
            </a:p>
          </p:txBody>
        </p:sp>
        <p:sp>
          <p:nvSpPr>
            <p:cNvPr id="37" name="Rectangle 36">
              <a:extLst>
                <a:ext uri="{FF2B5EF4-FFF2-40B4-BE49-F238E27FC236}">
                  <a16:creationId xmlns:a16="http://schemas.microsoft.com/office/drawing/2014/main" id="{0ED6C3B5-9461-4EF3-B7A4-7F911E3E4194}"/>
                </a:ext>
              </a:extLst>
            </p:cNvPr>
            <p:cNvSpPr/>
            <p:nvPr/>
          </p:nvSpPr>
          <p:spPr>
            <a:xfrm>
              <a:off x="8731294" y="4335820"/>
              <a:ext cx="3636647" cy="961356"/>
            </a:xfrm>
            <a:prstGeom prst="rect">
              <a:avLst/>
            </a:prstGeom>
          </p:spPr>
          <p:txBody>
            <a:bodyPr wrap="square" lIns="108842" tIns="54421" rIns="108842" bIns="54421">
              <a:spAutoFit/>
            </a:bodyPr>
            <a:lstStyle/>
            <a:p>
              <a:pPr algn="ctr"/>
              <a:r>
                <a:rPr lang="en-GB" sz="2000" b="1">
                  <a:latin typeface="Segoe" pitchFamily="34" charset="0"/>
                  <a:cs typeface="Segoe" pitchFamily="34" charset="0"/>
                </a:rPr>
                <a:t>Ryan Yates</a:t>
              </a:r>
            </a:p>
            <a:p>
              <a:pPr algn="ctr"/>
              <a:r>
                <a:rPr lang="en-GB" sz="1600"/>
                <a:t>Consultant</a:t>
              </a:r>
            </a:p>
            <a:p>
              <a:pPr algn="ctr"/>
              <a:endParaRPr lang="en-GB" sz="333"/>
            </a:p>
            <a:p>
              <a:pPr algn="ctr"/>
              <a:r>
                <a:rPr lang="en-GB" sz="1600"/>
                <a:t>MBCS</a:t>
              </a:r>
              <a:endParaRPr lang="en-GB" sz="1600">
                <a:latin typeface="Segoe" pitchFamily="34" charset="0"/>
                <a:cs typeface="Segoe" pitchFamily="34" charset="0"/>
              </a:endParaRPr>
            </a:p>
          </p:txBody>
        </p:sp>
        <p:pic>
          <p:nvPicPr>
            <p:cNvPr id="38" name="Picture 3" descr="C:\Users\Lauren\Documents\MVP_Logo_Kit\MVP Logo Kit\MVP_Horizontal_BlueOnly.png">
              <a:extLst>
                <a:ext uri="{FF2B5EF4-FFF2-40B4-BE49-F238E27FC236}">
                  <a16:creationId xmlns:a16="http://schemas.microsoft.com/office/drawing/2014/main" id="{C30572F7-D61D-464E-8806-CADF456AE5AD}"/>
                </a:ext>
              </a:extLst>
            </p:cNvPr>
            <p:cNvPicPr>
              <a:picLocks noChangeAspect="1" noChangeArrowheads="1"/>
            </p:cNvPicPr>
            <p:nvPr/>
          </p:nvPicPr>
          <p:blipFill>
            <a:blip r:embed="rId3" cstate="print"/>
            <a:stretch>
              <a:fillRect/>
            </a:stretch>
          </p:blipFill>
          <p:spPr bwMode="auto">
            <a:xfrm>
              <a:off x="9911194" y="5396395"/>
              <a:ext cx="1276847" cy="518277"/>
            </a:xfrm>
            <a:prstGeom prst="rect">
              <a:avLst/>
            </a:prstGeom>
            <a:noFill/>
          </p:spPr>
        </p:pic>
      </p:grpSp>
    </p:spTree>
    <p:extLst>
      <p:ext uri="{BB962C8B-B14F-4D97-AF65-F5344CB8AC3E}">
        <p14:creationId xmlns:p14="http://schemas.microsoft.com/office/powerpoint/2010/main" val="21115872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36EDB5-E228-49BC-9E20-5A67FF16CCE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268"/>
          <a:stretch/>
        </p:blipFill>
        <p:spPr>
          <a:xfrm>
            <a:off x="1" y="700894"/>
            <a:ext cx="5753100" cy="1960672"/>
          </a:xfrm>
          <a:prstGeom prst="rect">
            <a:avLst/>
          </a:prstGeom>
        </p:spPr>
      </p:pic>
      <p:pic>
        <p:nvPicPr>
          <p:cNvPr id="9" name="Picture 8">
            <a:extLst>
              <a:ext uri="{FF2B5EF4-FFF2-40B4-BE49-F238E27FC236}">
                <a16:creationId xmlns:a16="http://schemas.microsoft.com/office/drawing/2014/main" id="{BB92D325-F33C-40D5-854A-45DFC022F47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386" t="-2443" r="-4348" b="-619"/>
          <a:stretch/>
        </p:blipFill>
        <p:spPr>
          <a:xfrm rot="21432513">
            <a:off x="5366678" y="-241128"/>
            <a:ext cx="8370452" cy="5504424"/>
          </a:xfrm>
          <a:prstGeom prst="rect">
            <a:avLst/>
          </a:prstGeom>
        </p:spPr>
      </p:pic>
      <p:pic>
        <p:nvPicPr>
          <p:cNvPr id="10" name="Picture 9" descr="A picture containing indoor, sitting&#10;&#10;Description generated with high confidence">
            <a:extLst>
              <a:ext uri="{FF2B5EF4-FFF2-40B4-BE49-F238E27FC236}">
                <a16:creationId xmlns:a16="http://schemas.microsoft.com/office/drawing/2014/main" id="{DA8EE498-2113-4956-A84A-92B8FAFA1665}"/>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309" t="21879" r="1350" b="11798"/>
          <a:stretch/>
        </p:blipFill>
        <p:spPr>
          <a:xfrm>
            <a:off x="0" y="2092154"/>
            <a:ext cx="12191999" cy="4479775"/>
          </a:xfrm>
          <a:prstGeom prst="rect">
            <a:avLst/>
          </a:prstGeom>
        </p:spPr>
      </p:pic>
      <p:pic>
        <p:nvPicPr>
          <p:cNvPr id="11" name="Picture 10">
            <a:extLst>
              <a:ext uri="{FF2B5EF4-FFF2-40B4-BE49-F238E27FC236}">
                <a16:creationId xmlns:a16="http://schemas.microsoft.com/office/drawing/2014/main" id="{79C83D78-83E4-4CC9-9AF6-58D79132C246}"/>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 r="19232" b="35783"/>
          <a:stretch/>
        </p:blipFill>
        <p:spPr>
          <a:xfrm>
            <a:off x="8092910" y="2181224"/>
            <a:ext cx="4099090" cy="4479775"/>
          </a:xfrm>
          <a:prstGeom prst="rect">
            <a:avLst/>
          </a:prstGeom>
        </p:spPr>
      </p:pic>
    </p:spTree>
    <p:extLst>
      <p:ext uri="{BB962C8B-B14F-4D97-AF65-F5344CB8AC3E}">
        <p14:creationId xmlns:p14="http://schemas.microsoft.com/office/powerpoint/2010/main" val="23945357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ers">
    <p:spTree>
      <p:nvGrpSpPr>
        <p:cNvPr id="1" name=""/>
        <p:cNvGrpSpPr/>
        <p:nvPr/>
      </p:nvGrpSpPr>
      <p:grpSpPr>
        <a:xfrm>
          <a:off x="0" y="0"/>
          <a:ext cx="0" cy="0"/>
          <a:chOff x="0" y="0"/>
          <a:chExt cx="0" cy="0"/>
        </a:xfrm>
      </p:grpSpPr>
      <p:graphicFrame>
        <p:nvGraphicFramePr>
          <p:cNvPr id="56" name="Table 55">
            <a:extLst>
              <a:ext uri="{FF2B5EF4-FFF2-40B4-BE49-F238E27FC236}">
                <a16:creationId xmlns:a16="http://schemas.microsoft.com/office/drawing/2014/main" id="{002FC07A-CF0D-43E4-84EC-8A89E0327C63}"/>
              </a:ext>
            </a:extLst>
          </p:cNvPr>
          <p:cNvGraphicFramePr>
            <a:graphicFrameLocks noGrp="1"/>
          </p:cNvGraphicFramePr>
          <p:nvPr userDrawn="1">
            <p:extLst>
              <p:ext uri="{D42A27DB-BD31-4B8C-83A1-F6EECF244321}">
                <p14:modId xmlns:p14="http://schemas.microsoft.com/office/powerpoint/2010/main" val="1535760641"/>
              </p:ext>
            </p:extLst>
          </p:nvPr>
        </p:nvGraphicFramePr>
        <p:xfrm>
          <a:off x="8138628" y="4362450"/>
          <a:ext cx="3945008" cy="2081777"/>
        </p:xfrm>
        <a:graphic>
          <a:graphicData uri="http://schemas.openxmlformats.org/drawingml/2006/table">
            <a:tbl>
              <a:tblPr firstRow="1" bandRow="1">
                <a:tableStyleId>{5C22544A-7EE6-4342-B048-85BDC9FD1C3A}</a:tableStyleId>
              </a:tblPr>
              <a:tblGrid>
                <a:gridCol w="3945008">
                  <a:extLst>
                    <a:ext uri="{9D8B030D-6E8A-4147-A177-3AD203B41FA5}">
                      <a16:colId xmlns:a16="http://schemas.microsoft.com/office/drawing/2014/main" val="2179508574"/>
                    </a:ext>
                  </a:extLst>
                </a:gridCol>
              </a:tblGrid>
              <a:tr h="2081777">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7" name="Table 56">
            <a:extLst>
              <a:ext uri="{FF2B5EF4-FFF2-40B4-BE49-F238E27FC236}">
                <a16:creationId xmlns:a16="http://schemas.microsoft.com/office/drawing/2014/main" id="{94B8716F-E59E-4C5B-B341-DA7D39F042A4}"/>
              </a:ext>
            </a:extLst>
          </p:cNvPr>
          <p:cNvGraphicFramePr>
            <a:graphicFrameLocks noGrp="1"/>
          </p:cNvGraphicFramePr>
          <p:nvPr userDrawn="1">
            <p:extLst>
              <p:ext uri="{D42A27DB-BD31-4B8C-83A1-F6EECF244321}">
                <p14:modId xmlns:p14="http://schemas.microsoft.com/office/powerpoint/2010/main" val="871186074"/>
              </p:ext>
            </p:extLst>
          </p:nvPr>
        </p:nvGraphicFramePr>
        <p:xfrm>
          <a:off x="94150" y="4355492"/>
          <a:ext cx="3929366" cy="2088734"/>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208873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58" name="Rectangle 57">
            <a:extLst>
              <a:ext uri="{FF2B5EF4-FFF2-40B4-BE49-F238E27FC236}">
                <a16:creationId xmlns:a16="http://schemas.microsoft.com/office/drawing/2014/main" id="{43AF2BE0-E9C2-4038-8F27-91EE1AA77B73}"/>
              </a:ext>
            </a:extLst>
          </p:cNvPr>
          <p:cNvSpPr/>
          <p:nvPr userDrawn="1"/>
        </p:nvSpPr>
        <p:spPr bwMode="auto">
          <a:xfrm>
            <a:off x="8145769" y="3951799"/>
            <a:ext cx="3929366" cy="3990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DevOps</a:t>
            </a:r>
          </a:p>
        </p:txBody>
      </p:sp>
      <p:graphicFrame>
        <p:nvGraphicFramePr>
          <p:cNvPr id="59" name="Table 58">
            <a:extLst>
              <a:ext uri="{FF2B5EF4-FFF2-40B4-BE49-F238E27FC236}">
                <a16:creationId xmlns:a16="http://schemas.microsoft.com/office/drawing/2014/main" id="{763F3299-23B5-418A-9986-9C6F3DFF3FA7}"/>
              </a:ext>
            </a:extLst>
          </p:cNvPr>
          <p:cNvGraphicFramePr>
            <a:graphicFrameLocks noGrp="1"/>
          </p:cNvGraphicFramePr>
          <p:nvPr userDrawn="1">
            <p:extLst>
              <p:ext uri="{D42A27DB-BD31-4B8C-83A1-F6EECF244321}">
                <p14:modId xmlns:p14="http://schemas.microsoft.com/office/powerpoint/2010/main" val="1732985380"/>
              </p:ext>
            </p:extLst>
          </p:nvPr>
        </p:nvGraphicFramePr>
        <p:xfrm>
          <a:off x="74162" y="789362"/>
          <a:ext cx="3953218" cy="3085786"/>
        </p:xfrm>
        <a:graphic>
          <a:graphicData uri="http://schemas.openxmlformats.org/drawingml/2006/table">
            <a:tbl>
              <a:tblPr firstRow="1" bandRow="1">
                <a:tableStyleId>{5C22544A-7EE6-4342-B048-85BDC9FD1C3A}</a:tableStyleId>
              </a:tblPr>
              <a:tblGrid>
                <a:gridCol w="3953218">
                  <a:extLst>
                    <a:ext uri="{9D8B030D-6E8A-4147-A177-3AD203B41FA5}">
                      <a16:colId xmlns:a16="http://schemas.microsoft.com/office/drawing/2014/main" val="2179508574"/>
                    </a:ext>
                  </a:extLst>
                </a:gridCol>
              </a:tblGrid>
              <a:tr h="308578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0" name="Rectangle 59">
            <a:extLst>
              <a:ext uri="{FF2B5EF4-FFF2-40B4-BE49-F238E27FC236}">
                <a16:creationId xmlns:a16="http://schemas.microsoft.com/office/drawing/2014/main" id="{2148820A-C1A2-4FE1-AC87-862B6F79A7B3}"/>
              </a:ext>
            </a:extLst>
          </p:cNvPr>
          <p:cNvSpPr/>
          <p:nvPr userDrawn="1"/>
        </p:nvSpPr>
        <p:spPr bwMode="auto">
          <a:xfrm>
            <a:off x="74162" y="400838"/>
            <a:ext cx="3957113" cy="399082"/>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Azure</a:t>
            </a:r>
          </a:p>
        </p:txBody>
      </p:sp>
      <p:graphicFrame>
        <p:nvGraphicFramePr>
          <p:cNvPr id="61" name="Table 60">
            <a:extLst>
              <a:ext uri="{FF2B5EF4-FFF2-40B4-BE49-F238E27FC236}">
                <a16:creationId xmlns:a16="http://schemas.microsoft.com/office/drawing/2014/main" id="{FFE620CA-8E1F-4818-B15D-8A404250EE04}"/>
              </a:ext>
            </a:extLst>
          </p:cNvPr>
          <p:cNvGraphicFramePr>
            <a:graphicFrameLocks noGrp="1"/>
          </p:cNvGraphicFramePr>
          <p:nvPr userDrawn="1">
            <p:extLst>
              <p:ext uri="{D42A27DB-BD31-4B8C-83A1-F6EECF244321}">
                <p14:modId xmlns:p14="http://schemas.microsoft.com/office/powerpoint/2010/main" val="714037599"/>
              </p:ext>
            </p:extLst>
          </p:nvPr>
        </p:nvGraphicFramePr>
        <p:xfrm>
          <a:off x="8154402" y="772814"/>
          <a:ext cx="3929366" cy="3102333"/>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310233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2" name="Table 61">
            <a:extLst>
              <a:ext uri="{FF2B5EF4-FFF2-40B4-BE49-F238E27FC236}">
                <a16:creationId xmlns:a16="http://schemas.microsoft.com/office/drawing/2014/main" id="{496F3369-C351-4432-982A-14794CCE21BD}"/>
              </a:ext>
            </a:extLst>
          </p:cNvPr>
          <p:cNvGraphicFramePr>
            <a:graphicFrameLocks noGrp="1"/>
          </p:cNvGraphicFramePr>
          <p:nvPr userDrawn="1">
            <p:extLst>
              <p:ext uri="{D42A27DB-BD31-4B8C-83A1-F6EECF244321}">
                <p14:modId xmlns:p14="http://schemas.microsoft.com/office/powerpoint/2010/main" val="4197756249"/>
              </p:ext>
            </p:extLst>
          </p:nvPr>
        </p:nvGraphicFramePr>
        <p:xfrm>
          <a:off x="4108363" y="4002827"/>
          <a:ext cx="3946240" cy="2447653"/>
        </p:xfrm>
        <a:graphic>
          <a:graphicData uri="http://schemas.openxmlformats.org/drawingml/2006/table">
            <a:tbl>
              <a:tblPr firstRow="1" bandRow="1">
                <a:tableStyleId>{5C22544A-7EE6-4342-B048-85BDC9FD1C3A}</a:tableStyleId>
              </a:tblPr>
              <a:tblGrid>
                <a:gridCol w="3946240">
                  <a:extLst>
                    <a:ext uri="{9D8B030D-6E8A-4147-A177-3AD203B41FA5}">
                      <a16:colId xmlns:a16="http://schemas.microsoft.com/office/drawing/2014/main" val="2179508574"/>
                    </a:ext>
                  </a:extLst>
                </a:gridCol>
              </a:tblGrid>
              <a:tr h="244765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3" name="Rectangle 62">
            <a:extLst>
              <a:ext uri="{FF2B5EF4-FFF2-40B4-BE49-F238E27FC236}">
                <a16:creationId xmlns:a16="http://schemas.microsoft.com/office/drawing/2014/main" id="{869071B9-A306-433B-9BEC-2B3823CAF36C}"/>
              </a:ext>
            </a:extLst>
          </p:cNvPr>
          <p:cNvSpPr/>
          <p:nvPr userDrawn="1"/>
        </p:nvSpPr>
        <p:spPr bwMode="auto">
          <a:xfrm>
            <a:off x="4119285" y="400512"/>
            <a:ext cx="3945009" cy="39908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TFS</a:t>
            </a:r>
          </a:p>
        </p:txBody>
      </p:sp>
      <p:sp>
        <p:nvSpPr>
          <p:cNvPr id="64" name="Rectangle 63">
            <a:extLst>
              <a:ext uri="{FF2B5EF4-FFF2-40B4-BE49-F238E27FC236}">
                <a16:creationId xmlns:a16="http://schemas.microsoft.com/office/drawing/2014/main" id="{B03B0878-4F00-4B17-A492-FF5042374E6C}"/>
              </a:ext>
            </a:extLst>
          </p:cNvPr>
          <p:cNvSpPr/>
          <p:nvPr userDrawn="1"/>
        </p:nvSpPr>
        <p:spPr bwMode="auto">
          <a:xfrm>
            <a:off x="8141150" y="400512"/>
            <a:ext cx="3945008" cy="399082"/>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SharePoint</a:t>
            </a:r>
          </a:p>
        </p:txBody>
      </p:sp>
      <p:graphicFrame>
        <p:nvGraphicFramePr>
          <p:cNvPr id="65" name="Table 64">
            <a:extLst>
              <a:ext uri="{FF2B5EF4-FFF2-40B4-BE49-F238E27FC236}">
                <a16:creationId xmlns:a16="http://schemas.microsoft.com/office/drawing/2014/main" id="{7877BF24-60D4-4C45-A8F1-3F69CD458982}"/>
              </a:ext>
            </a:extLst>
          </p:cNvPr>
          <p:cNvGraphicFramePr>
            <a:graphicFrameLocks noGrp="1"/>
          </p:cNvGraphicFramePr>
          <p:nvPr userDrawn="1">
            <p:extLst>
              <p:ext uri="{D42A27DB-BD31-4B8C-83A1-F6EECF244321}">
                <p14:modId xmlns:p14="http://schemas.microsoft.com/office/powerpoint/2010/main" val="2568544395"/>
              </p:ext>
            </p:extLst>
          </p:nvPr>
        </p:nvGraphicFramePr>
        <p:xfrm>
          <a:off x="4116552" y="799592"/>
          <a:ext cx="3945009" cy="2743183"/>
        </p:xfrm>
        <a:graphic>
          <a:graphicData uri="http://schemas.openxmlformats.org/drawingml/2006/table">
            <a:tbl>
              <a:tblPr firstRow="1" bandRow="1">
                <a:tableStyleId>{5C22544A-7EE6-4342-B048-85BDC9FD1C3A}</a:tableStyleId>
              </a:tblPr>
              <a:tblGrid>
                <a:gridCol w="3945009">
                  <a:extLst>
                    <a:ext uri="{9D8B030D-6E8A-4147-A177-3AD203B41FA5}">
                      <a16:colId xmlns:a16="http://schemas.microsoft.com/office/drawing/2014/main" val="2179508574"/>
                    </a:ext>
                  </a:extLst>
                </a:gridCol>
              </a:tblGrid>
              <a:tr h="274318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6" name="Picture 65">
            <a:extLst>
              <a:ext uri="{FF2B5EF4-FFF2-40B4-BE49-F238E27FC236}">
                <a16:creationId xmlns:a16="http://schemas.microsoft.com/office/drawing/2014/main" id="{1EFB995D-AC8A-4013-A237-D9D889BC944A}"/>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205" b="96386" l="7616" r="94040">
                        <a14:foregroundMark x1="59272" y1="7530" x2="59272" y2="7530"/>
                        <a14:foregroundMark x1="49338" y1="1807" x2="49338" y2="1807"/>
                        <a14:foregroundMark x1="7947" y1="58133" x2="7947" y2="58133"/>
                        <a14:foregroundMark x1="50662" y1="96386" x2="50662" y2="96386"/>
                        <a14:foregroundMark x1="90066" y1="56928" x2="90066" y2="56928"/>
                        <a14:foregroundMark x1="94040" y1="56627" x2="94040" y2="56627"/>
                        <a14:foregroundMark x1="56954" y1="54217" x2="56954" y2="54217"/>
                        <a14:foregroundMark x1="56954" y1="52108" x2="56954" y2="52108"/>
                        <a14:foregroundMark x1="50662" y1="75000" x2="50662" y2="75000"/>
                        <a14:foregroundMark x1="51656" y1="74096" x2="51656" y2="74096"/>
                        <a14:foregroundMark x1="52318" y1="74096" x2="52318" y2="74096"/>
                        <a14:foregroundMark x1="55298" y1="74398" x2="55298" y2="74398"/>
                        <a14:foregroundMark x1="49338" y1="74096" x2="49338" y2="74096"/>
                        <a14:foregroundMark x1="51325" y1="74096" x2="51325" y2="74096"/>
                        <a14:foregroundMark x1="52318" y1="73795" x2="52318" y2="73795"/>
                        <a14:foregroundMark x1="52318" y1="73193" x2="52318" y2="73193"/>
                        <a14:foregroundMark x1="51325" y1="74398" x2="51325" y2="74398"/>
                        <a14:foregroundMark x1="51987" y1="73494" x2="51987" y2="73494"/>
                        <a14:foregroundMark x1="51987" y1="73494" x2="51987" y2="73494"/>
                        <a14:foregroundMark x1="51987" y1="73795" x2="51987" y2="73795"/>
                        <a14:foregroundMark x1="49338" y1="75000" x2="49338" y2="75000"/>
                        <a14:foregroundMark x1="50000" y1="74398" x2="50000" y2="74398"/>
                        <a14:foregroundMark x1="50000" y1="74398" x2="50000" y2="74398"/>
                        <a14:foregroundMark x1="51325" y1="73795" x2="51325" y2="73795"/>
                        <a14:foregroundMark x1="53974" y1="73795" x2="47351" y2="73494"/>
                        <a14:foregroundMark x1="47351" y1="73193" x2="56954" y2="75904"/>
                        <a14:foregroundMark x1="57947" y1="70181" x2="36093" y2="61747"/>
                        <a14:foregroundMark x1="51656" y1="62651" x2="48675" y2="45482"/>
                        <a14:foregroundMark x1="56954" y1="64157" x2="52649" y2="66566"/>
                        <a14:foregroundMark x1="60265" y1="65964" x2="62252" y2="61747"/>
                        <a14:foregroundMark x1="59272" y1="64458" x2="65563" y2="64458"/>
                        <a14:foregroundMark x1="39404" y1="15663" x2="39735" y2="12952"/>
                        <a14:foregroundMark x1="52318" y1="11145" x2="62252" y2="12952"/>
                      </a14:backgroundRemoval>
                    </a14:imgEffect>
                  </a14:imgLayer>
                </a14:imgProps>
              </a:ext>
              <a:ext uri="{28A0092B-C50C-407E-A947-70E740481C1C}">
                <a14:useLocalDpi xmlns:a14="http://schemas.microsoft.com/office/drawing/2010/main" val="0"/>
              </a:ext>
            </a:extLst>
          </a:blip>
          <a:stretch>
            <a:fillRect/>
          </a:stretch>
        </p:blipFill>
        <p:spPr>
          <a:xfrm>
            <a:off x="7010132" y="4098022"/>
            <a:ext cx="963168" cy="1058953"/>
          </a:xfrm>
          <a:prstGeom prst="rect">
            <a:avLst/>
          </a:prstGeom>
        </p:spPr>
      </p:pic>
      <p:pic>
        <p:nvPicPr>
          <p:cNvPr id="67" name="Picture 66">
            <a:extLst>
              <a:ext uri="{FF2B5EF4-FFF2-40B4-BE49-F238E27FC236}">
                <a16:creationId xmlns:a16="http://schemas.microsoft.com/office/drawing/2014/main" id="{D81B088E-D49E-44DA-AF86-44BE7988592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86855" y="3304532"/>
            <a:ext cx="1791324" cy="447831"/>
          </a:xfrm>
          <a:prstGeom prst="rect">
            <a:avLst/>
          </a:prstGeom>
        </p:spPr>
      </p:pic>
      <p:pic>
        <p:nvPicPr>
          <p:cNvPr id="68" name="Picture 67">
            <a:extLst>
              <a:ext uri="{FF2B5EF4-FFF2-40B4-BE49-F238E27FC236}">
                <a16:creationId xmlns:a16="http://schemas.microsoft.com/office/drawing/2014/main" id="{7E83C607-CC31-4C33-B700-44BCDC05A2C8}"/>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32976" b="32124"/>
          <a:stretch/>
        </p:blipFill>
        <p:spPr>
          <a:xfrm>
            <a:off x="5606566" y="5925158"/>
            <a:ext cx="2328983" cy="406406"/>
          </a:xfrm>
          <a:prstGeom prst="rect">
            <a:avLst/>
          </a:prstGeom>
        </p:spPr>
      </p:pic>
      <p:pic>
        <p:nvPicPr>
          <p:cNvPr id="69" name="Picture 68">
            <a:extLst>
              <a:ext uri="{FF2B5EF4-FFF2-40B4-BE49-F238E27FC236}">
                <a16:creationId xmlns:a16="http://schemas.microsoft.com/office/drawing/2014/main" id="{F1B41474-EF40-4F45-9A43-751FC977087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26252" y="924817"/>
            <a:ext cx="1975047" cy="487023"/>
          </a:xfrm>
          <a:prstGeom prst="rect">
            <a:avLst/>
          </a:prstGeom>
        </p:spPr>
      </p:pic>
      <p:pic>
        <p:nvPicPr>
          <p:cNvPr id="70" name="Picture 69">
            <a:extLst>
              <a:ext uri="{FF2B5EF4-FFF2-40B4-BE49-F238E27FC236}">
                <a16:creationId xmlns:a16="http://schemas.microsoft.com/office/drawing/2014/main" id="{5B0B4E1B-3660-4C19-A8D5-594D346F78F3}"/>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460102" y="4446624"/>
            <a:ext cx="1461035" cy="277412"/>
          </a:xfrm>
          <a:prstGeom prst="rect">
            <a:avLst/>
          </a:prstGeom>
        </p:spPr>
      </p:pic>
      <p:pic>
        <p:nvPicPr>
          <p:cNvPr id="71" name="Picture 70">
            <a:extLst>
              <a:ext uri="{FF2B5EF4-FFF2-40B4-BE49-F238E27FC236}">
                <a16:creationId xmlns:a16="http://schemas.microsoft.com/office/drawing/2014/main" id="{EBEFAC5C-F396-4A1C-AA67-8224861EFEF8}"/>
              </a:ext>
            </a:extLst>
          </p:cNvPr>
          <p:cNvPicPr>
            <a:picLocks noChangeAspect="1"/>
          </p:cNvPicPr>
          <p:nvPr userDrawn="1"/>
        </p:nvPicPr>
        <p:blipFill>
          <a:blip r:embed="rId8" cstate="print">
            <a:extLst>
              <a:ext uri="{BEBA8EAE-BF5A-486C-A8C5-ECC9F3942E4B}">
                <a14:imgProps xmlns:a14="http://schemas.microsoft.com/office/drawing/2010/main">
                  <a14:imgLayer r:embed="rId9">
                    <a14:imgEffect>
                      <a14:backgroundRemoval t="5785" b="97521" l="3118" r="98801">
                        <a14:foregroundMark x1="56835" y1="48760" x2="56835" y2="48760"/>
                        <a14:foregroundMark x1="70024" y1="39669" x2="70024" y2="39669"/>
                        <a14:foregroundMark x1="85372" y1="48760" x2="85372" y2="48760"/>
                        <a14:foregroundMark x1="94005" y1="64463" x2="94005" y2="64463"/>
                        <a14:foregroundMark x1="98801" y1="74380" x2="98801" y2="74380"/>
                        <a14:foregroundMark x1="14149" y1="69421" x2="14149" y2="69421"/>
                        <a14:foregroundMark x1="3597" y1="62810" x2="3597" y2="62810"/>
                        <a14:foregroundMark x1="5516" y1="53719" x2="5516" y2="53719"/>
                        <a14:foregroundMark x1="23261" y1="23140" x2="23261" y2="23140"/>
                        <a14:foregroundMark x1="23981" y1="24793" x2="23981" y2="24793"/>
                        <a14:foregroundMark x1="25899" y1="26446" x2="25899" y2="26446"/>
                        <a14:foregroundMark x1="26619" y1="30579" x2="26619" y2="30579"/>
                        <a14:foregroundMark x1="27338" y1="34711" x2="27338" y2="34711"/>
                        <a14:foregroundMark x1="27578" y1="38843" x2="27578" y2="38843"/>
                        <a14:foregroundMark x1="27818" y1="30579" x2="27818" y2="30579"/>
                        <a14:foregroundMark x1="27818" y1="21488" x2="27818" y2="21488"/>
                        <a14:foregroundMark x1="28537" y1="15702" x2="28537" y2="15702"/>
                        <a14:foregroundMark x1="28297" y1="23140" x2="28297" y2="23140"/>
                        <a14:foregroundMark x1="28297" y1="28099" x2="28297" y2="28099"/>
                        <a14:foregroundMark x1="29257" y1="10744" x2="29257" y2="10744"/>
                        <a14:foregroundMark x1="30695" y1="9091" x2="30695" y2="9091"/>
                        <a14:foregroundMark x1="31894" y1="9091" x2="31894" y2="9091"/>
                        <a14:foregroundMark x1="32614" y1="9091" x2="32614" y2="9091"/>
                        <a14:foregroundMark x1="33813" y1="56198" x2="33813" y2="56198"/>
                        <a14:foregroundMark x1="31894" y1="56198" x2="31894" y2="56198"/>
                        <a14:foregroundMark x1="28777" y1="56198" x2="28777" y2="56198"/>
                        <a14:foregroundMark x1="27098" y1="57851" x2="27098" y2="57851"/>
                        <a14:foregroundMark x1="23981" y1="62810" x2="23981" y2="62810"/>
                        <a14:foregroundMark x1="27818" y1="49587" x2="27818" y2="49587"/>
                        <a14:foregroundMark x1="21823" y1="47934" x2="21823" y2="47934"/>
                        <a14:foregroundMark x1="21823" y1="47107" x2="21823" y2="47107"/>
                        <a14:foregroundMark x1="17986" y1="64463" x2="17986" y2="64463"/>
                        <a14:foregroundMark x1="15588" y1="85950" x2="15588" y2="85950"/>
                        <a14:foregroundMark x1="16547" y1="92562" x2="16547" y2="92562"/>
                        <a14:foregroundMark x1="17746" y1="96694" x2="17746" y2="96694"/>
                        <a14:foregroundMark x1="18945" y1="97521" x2="18945" y2="97521"/>
                        <a14:foregroundMark x1="19664" y1="84298" x2="19664" y2="84298"/>
                        <a14:foregroundMark x1="22782" y1="76860" x2="22782" y2="76860"/>
                        <a14:foregroundMark x1="22542" y1="72727" x2="22542" y2="72727"/>
                        <a14:foregroundMark x1="22062" y1="68595" x2="22062" y2="68595"/>
                        <a14:foregroundMark x1="23022" y1="82645" x2="23022" y2="82645"/>
                        <a14:foregroundMark x1="23022" y1="88430" x2="23022" y2="88430"/>
                        <a14:foregroundMark x1="23022" y1="92562" x2="23022" y2="92562"/>
                        <a14:foregroundMark x1="23261" y1="85950" x2="23261" y2="85950"/>
                        <a14:foregroundMark x1="19664" y1="42149" x2="19664" y2="42149"/>
                        <a14:foregroundMark x1="19664" y1="31405" x2="19664" y2="31405"/>
                        <a14:foregroundMark x1="21343" y1="28099" x2="21343" y2="28099"/>
                        <a14:foregroundMark x1="20144" y1="25620" x2="20144" y2="25620"/>
                        <a14:foregroundMark x1="22062" y1="10744" x2="22062" y2="10744"/>
                        <a14:foregroundMark x1="23741" y1="9091" x2="23741" y2="9091"/>
                        <a14:foregroundMark x1="25180" y1="7438" x2="25180" y2="7438"/>
                        <a14:foregroundMark x1="26139" y1="7438" x2="26139" y2="7438"/>
                        <a14:foregroundMark x1="27818" y1="7438" x2="27818" y2="7438"/>
                        <a14:foregroundMark x1="29257" y1="5785" x2="29257" y2="5785"/>
                        <a14:foregroundMark x1="18465" y1="9917" x2="18465" y2="9917"/>
                        <a14:foregroundMark x1="17746" y1="17355" x2="17746" y2="17355"/>
                        <a14:foregroundMark x1="19185" y1="5785" x2="19185" y2="5785"/>
                        <a14:foregroundMark x1="17746" y1="19008" x2="17746" y2="19008"/>
                        <a14:foregroundMark x1="17746" y1="21488" x2="17746" y2="21488"/>
                        <a14:foregroundMark x1="12950" y1="56198" x2="12950" y2="56198"/>
                        <a14:foregroundMark x1="14628" y1="40496" x2="14628" y2="40496"/>
                        <a14:foregroundMark x1="15108" y1="35537" x2="15108" y2="35537"/>
                        <a14:foregroundMark x1="15827" y1="30579" x2="15827" y2="30579"/>
                        <a14:foregroundMark x1="16067" y1="30579" x2="16067" y2="30579"/>
                        <a14:foregroundMark x1="16547" y1="26446" x2="16547" y2="26446"/>
                        <a14:foregroundMark x1="19664" y1="35537" x2="19664" y2="35537"/>
                        <a14:foregroundMark x1="15108" y1="32231" x2="15108" y2="32231"/>
                        <a14:foregroundMark x1="16067" y1="28926" x2="16067" y2="28926"/>
                        <a14:foregroundMark x1="16787" y1="25620" x2="16787" y2="25620"/>
                        <a14:backgroundMark x1="22782" y1="33058" x2="22782" y2="33058"/>
                        <a14:backgroundMark x1="11031" y1="52893" x2="11031" y2="52893"/>
                        <a14:backgroundMark x1="23981" y1="56198" x2="23981" y2="56198"/>
                        <a14:backgroundMark x1="17746" y1="45455" x2="17746" y2="45455"/>
                        <a14:backgroundMark x1="17746" y1="33058" x2="17746" y2="33058"/>
                      </a14:backgroundRemoval>
                    </a14:imgEffect>
                  </a14:imgLayer>
                </a14:imgProps>
              </a:ext>
              <a:ext uri="{28A0092B-C50C-407E-A947-70E740481C1C}">
                <a14:useLocalDpi xmlns:a14="http://schemas.microsoft.com/office/drawing/2010/main" val="0"/>
              </a:ext>
            </a:extLst>
          </a:blip>
          <a:stretch>
            <a:fillRect/>
          </a:stretch>
        </p:blipFill>
        <p:spPr>
          <a:xfrm>
            <a:off x="10519076" y="4845376"/>
            <a:ext cx="1420013" cy="412042"/>
          </a:xfrm>
          <a:prstGeom prst="rect">
            <a:avLst/>
          </a:prstGeom>
        </p:spPr>
      </p:pic>
      <p:pic>
        <p:nvPicPr>
          <p:cNvPr id="72" name="Picture 71">
            <a:extLst>
              <a:ext uri="{FF2B5EF4-FFF2-40B4-BE49-F238E27FC236}">
                <a16:creationId xmlns:a16="http://schemas.microsoft.com/office/drawing/2014/main" id="{0C89E580-073C-48AF-9DB3-D7832D8CD2C3}"/>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b="20203"/>
          <a:stretch/>
        </p:blipFill>
        <p:spPr>
          <a:xfrm>
            <a:off x="5196214" y="4078135"/>
            <a:ext cx="904111" cy="1106662"/>
          </a:xfrm>
          <a:prstGeom prst="rect">
            <a:avLst/>
          </a:prstGeom>
        </p:spPr>
      </p:pic>
      <p:pic>
        <p:nvPicPr>
          <p:cNvPr id="73" name="Picture 72">
            <a:extLst>
              <a:ext uri="{FF2B5EF4-FFF2-40B4-BE49-F238E27FC236}">
                <a16:creationId xmlns:a16="http://schemas.microsoft.com/office/drawing/2014/main" id="{32EA5230-D9B2-4D5F-93A4-0FE45F5A4D5F}"/>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5976643" y="4024899"/>
            <a:ext cx="1194443" cy="1194443"/>
          </a:xfrm>
          <a:prstGeom prst="rect">
            <a:avLst/>
          </a:prstGeom>
        </p:spPr>
      </p:pic>
      <p:pic>
        <p:nvPicPr>
          <p:cNvPr id="74" name="Picture 73">
            <a:extLst>
              <a:ext uri="{FF2B5EF4-FFF2-40B4-BE49-F238E27FC236}">
                <a16:creationId xmlns:a16="http://schemas.microsoft.com/office/drawing/2014/main" id="{23319D6B-B3E1-46F9-BF23-1C1411D0AFBD}"/>
              </a:ext>
            </a:extLst>
          </p:cNvPr>
          <p:cNvPicPr>
            <a:picLocks noChangeAspect="1"/>
          </p:cNvPicPr>
          <p:nvPr userDrawn="1"/>
        </p:nvPicPr>
        <p:blipFill rotWithShape="1">
          <a:blip r:embed="rId12" cstate="print">
            <a:extLst>
              <a:ext uri="{28A0092B-C50C-407E-A947-70E740481C1C}">
                <a14:useLocalDpi xmlns:a14="http://schemas.microsoft.com/office/drawing/2010/main" val="0"/>
              </a:ext>
            </a:extLst>
          </a:blip>
          <a:srcRect l="13046" r="12387"/>
          <a:stretch/>
        </p:blipFill>
        <p:spPr>
          <a:xfrm>
            <a:off x="6964524" y="1599646"/>
            <a:ext cx="950091" cy="1274142"/>
          </a:xfrm>
          <a:prstGeom prst="rect">
            <a:avLst/>
          </a:prstGeom>
        </p:spPr>
      </p:pic>
      <p:pic>
        <p:nvPicPr>
          <p:cNvPr id="75" name="Picture 74">
            <a:extLst>
              <a:ext uri="{FF2B5EF4-FFF2-40B4-BE49-F238E27FC236}">
                <a16:creationId xmlns:a16="http://schemas.microsoft.com/office/drawing/2014/main" id="{9D140644-54DA-4009-9A13-E815796A898A}"/>
              </a:ext>
            </a:extLst>
          </p:cNvPr>
          <p:cNvPicPr>
            <a:picLocks noChangeAspect="1"/>
          </p:cNvPicPr>
          <p:nvPr userDrawn="1"/>
        </p:nvPicPr>
        <p:blipFill>
          <a:blip r:embed="rId13" cstate="print">
            <a:extLst>
              <a:ext uri="{BEBA8EAE-BF5A-486C-A8C5-ECC9F3942E4B}">
                <a14:imgProps xmlns:a14="http://schemas.microsoft.com/office/drawing/2010/main">
                  <a14:imgLayer r:embed="rId14">
                    <a14:imgEffect>
                      <a14:backgroundRemoval t="4515" b="93454" l="9707" r="89842">
                        <a14:foregroundMark x1="51919" y1="8352" x2="51919" y2="8352"/>
                        <a14:foregroundMark x1="51693" y1="91648" x2="51693" y2="91648"/>
                        <a14:foregroundMark x1="51016" y1="93454" x2="51016" y2="93454"/>
                        <a14:foregroundMark x1="49210" y1="4515" x2="49210" y2="4515"/>
                      </a14:backgroundRemoval>
                    </a14:imgEffect>
                  </a14:imgLayer>
                </a14:imgProps>
              </a:ext>
              <a:ext uri="{28A0092B-C50C-407E-A947-70E740481C1C}">
                <a14:useLocalDpi xmlns:a14="http://schemas.microsoft.com/office/drawing/2010/main" val="0"/>
              </a:ext>
            </a:extLst>
          </a:blip>
          <a:stretch>
            <a:fillRect/>
          </a:stretch>
        </p:blipFill>
        <p:spPr>
          <a:xfrm>
            <a:off x="4108856" y="4066073"/>
            <a:ext cx="1143744" cy="1143744"/>
          </a:xfrm>
          <a:prstGeom prst="rect">
            <a:avLst/>
          </a:prstGeom>
        </p:spPr>
      </p:pic>
      <p:pic>
        <p:nvPicPr>
          <p:cNvPr id="76" name="Picture 75">
            <a:extLst>
              <a:ext uri="{FF2B5EF4-FFF2-40B4-BE49-F238E27FC236}">
                <a16:creationId xmlns:a16="http://schemas.microsoft.com/office/drawing/2014/main" id="{24ED2041-3397-4885-82EB-512E44C6C961}"/>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l="8838" t="6638" r="7290" b="6633"/>
          <a:stretch/>
        </p:blipFill>
        <p:spPr>
          <a:xfrm>
            <a:off x="198698" y="5626101"/>
            <a:ext cx="1025662" cy="705464"/>
          </a:xfrm>
          <a:prstGeom prst="rect">
            <a:avLst/>
          </a:prstGeom>
        </p:spPr>
      </p:pic>
      <p:pic>
        <p:nvPicPr>
          <p:cNvPr id="77" name="Graphic 76">
            <a:extLst>
              <a:ext uri="{FF2B5EF4-FFF2-40B4-BE49-F238E27FC236}">
                <a16:creationId xmlns:a16="http://schemas.microsoft.com/office/drawing/2014/main" id="{FA7F01BD-09A7-4B55-B3CF-26CAD6580EED}"/>
              </a:ext>
            </a:extLst>
          </p:cNvPr>
          <p:cNvPicPr>
            <a:picLocks noChangeAspect="1"/>
          </p:cNvPicPr>
          <p:nvPr userDrawn="1"/>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70880" y="2271324"/>
            <a:ext cx="1846172" cy="550160"/>
          </a:xfrm>
          <a:prstGeom prst="rect">
            <a:avLst/>
          </a:prstGeom>
        </p:spPr>
      </p:pic>
      <p:pic>
        <p:nvPicPr>
          <p:cNvPr id="78" name="Picture 77">
            <a:extLst>
              <a:ext uri="{FF2B5EF4-FFF2-40B4-BE49-F238E27FC236}">
                <a16:creationId xmlns:a16="http://schemas.microsoft.com/office/drawing/2014/main" id="{E1D5C0FF-0754-4171-9ACC-C369BA8509AF}"/>
              </a:ext>
            </a:extLst>
          </p:cNvPr>
          <p:cNvPicPr>
            <a:picLocks noChangeAspect="1"/>
          </p:cNvPicPr>
          <p:nvPr userDrawn="1"/>
        </p:nvPicPr>
        <p:blipFill>
          <a:blip r:embed="rId18" cstate="print">
            <a:extLst>
              <a:ext uri="{BEBA8EAE-BF5A-486C-A8C5-ECC9F3942E4B}">
                <a14:imgProps xmlns:a14="http://schemas.microsoft.com/office/drawing/2010/main">
                  <a14:imgLayer r:embed="rId19">
                    <a14:imgEffect>
                      <a14:backgroundRemoval t="9938" b="89752" l="6051" r="95223">
                        <a14:foregroundMark x1="39331" y1="54037" x2="39331" y2="54037"/>
                        <a14:foregroundMark x1="29299" y1="47516" x2="29299" y2="47516"/>
                        <a14:foregroundMark x1="6210" y1="53416" x2="6210" y2="53416"/>
                        <a14:foregroundMark x1="48248" y1="51242" x2="48248" y2="51242"/>
                        <a14:foregroundMark x1="48885" y1="32609" x2="48885" y2="32609"/>
                        <a14:foregroundMark x1="54936" y1="26708" x2="54936" y2="26708"/>
                        <a14:foregroundMark x1="53503" y1="54037" x2="53503" y2="54037"/>
                        <a14:foregroundMark x1="58121" y1="51242" x2="58121" y2="51242"/>
                        <a14:foregroundMark x1="64172" y1="45031" x2="64172" y2="45031"/>
                        <a14:foregroundMark x1="81369" y1="55280" x2="81369" y2="55280"/>
                        <a14:foregroundMark x1="86306" y1="55280" x2="86306" y2="55280"/>
                        <a14:foregroundMark x1="89331" y1="53416" x2="89331" y2="53416"/>
                        <a14:foregroundMark x1="95223" y1="54037" x2="95223" y2="54037"/>
                      </a14:backgroundRemoval>
                    </a14:imgEffect>
                  </a14:imgLayer>
                </a14:imgProps>
              </a:ext>
              <a:ext uri="{28A0092B-C50C-407E-A947-70E740481C1C}">
                <a14:useLocalDpi xmlns:a14="http://schemas.microsoft.com/office/drawing/2010/main" val="0"/>
              </a:ext>
            </a:extLst>
          </a:blip>
          <a:stretch>
            <a:fillRect/>
          </a:stretch>
        </p:blipFill>
        <p:spPr>
          <a:xfrm>
            <a:off x="10337740" y="5100148"/>
            <a:ext cx="1658207" cy="850227"/>
          </a:xfrm>
          <a:prstGeom prst="rect">
            <a:avLst/>
          </a:prstGeom>
        </p:spPr>
      </p:pic>
      <p:pic>
        <p:nvPicPr>
          <p:cNvPr id="79" name="Picture 78">
            <a:extLst>
              <a:ext uri="{FF2B5EF4-FFF2-40B4-BE49-F238E27FC236}">
                <a16:creationId xmlns:a16="http://schemas.microsoft.com/office/drawing/2014/main" id="{FD1D20DB-017A-49E7-8B00-C5975671BDE7}"/>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271960" y="974850"/>
            <a:ext cx="1946728" cy="457481"/>
          </a:xfrm>
          <a:prstGeom prst="rect">
            <a:avLst/>
          </a:prstGeom>
        </p:spPr>
      </p:pic>
      <p:pic>
        <p:nvPicPr>
          <p:cNvPr id="80" name="Picture 79">
            <a:extLst>
              <a:ext uri="{FF2B5EF4-FFF2-40B4-BE49-F238E27FC236}">
                <a16:creationId xmlns:a16="http://schemas.microsoft.com/office/drawing/2014/main" id="{D2D56404-CFBB-410A-A4B2-A01142DB7BC7}"/>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8266846" y="4956417"/>
            <a:ext cx="1546993" cy="320228"/>
          </a:xfrm>
          <a:prstGeom prst="rect">
            <a:avLst/>
          </a:prstGeom>
        </p:spPr>
      </p:pic>
      <p:pic>
        <p:nvPicPr>
          <p:cNvPr id="81" name="Picture 80">
            <a:extLst>
              <a:ext uri="{FF2B5EF4-FFF2-40B4-BE49-F238E27FC236}">
                <a16:creationId xmlns:a16="http://schemas.microsoft.com/office/drawing/2014/main" id="{9953FD3B-878B-4D8C-865C-D34281EA2E70}"/>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72883" y="5896129"/>
            <a:ext cx="2339894" cy="437506"/>
          </a:xfrm>
          <a:prstGeom prst="rect">
            <a:avLst/>
          </a:prstGeom>
        </p:spPr>
      </p:pic>
      <p:pic>
        <p:nvPicPr>
          <p:cNvPr id="82" name="Picture 81">
            <a:extLst>
              <a:ext uri="{FF2B5EF4-FFF2-40B4-BE49-F238E27FC236}">
                <a16:creationId xmlns:a16="http://schemas.microsoft.com/office/drawing/2014/main" id="{BB44E7F9-9742-452D-9993-EFF3AB67CFDA}"/>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5329309" y="2043726"/>
            <a:ext cx="1457942" cy="313458"/>
          </a:xfrm>
          <a:prstGeom prst="rect">
            <a:avLst/>
          </a:prstGeom>
        </p:spPr>
      </p:pic>
      <p:pic>
        <p:nvPicPr>
          <p:cNvPr id="83" name="Picture 82">
            <a:extLst>
              <a:ext uri="{FF2B5EF4-FFF2-40B4-BE49-F238E27FC236}">
                <a16:creationId xmlns:a16="http://schemas.microsoft.com/office/drawing/2014/main" id="{C7C17ACD-1CB9-4BB5-8CCF-31077F750AF0}"/>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6446986" y="907626"/>
            <a:ext cx="1477153" cy="617154"/>
          </a:xfrm>
          <a:prstGeom prst="rect">
            <a:avLst/>
          </a:prstGeom>
        </p:spPr>
      </p:pic>
      <p:pic>
        <p:nvPicPr>
          <p:cNvPr id="84" name="Picture 83">
            <a:extLst>
              <a:ext uri="{FF2B5EF4-FFF2-40B4-BE49-F238E27FC236}">
                <a16:creationId xmlns:a16="http://schemas.microsoft.com/office/drawing/2014/main" id="{DF9A1942-D01E-4FA4-9B0A-F3D401685EB3}"/>
              </a:ext>
            </a:extLst>
          </p:cNvPr>
          <p:cNvPicPr>
            <a:picLocks noChangeAspect="1"/>
          </p:cNvPicPr>
          <p:nvPr userDrawn="1"/>
        </p:nvPicPr>
        <p:blipFill rotWithShape="1">
          <a:blip r:embed="rId25" cstate="print">
            <a:extLst>
              <a:ext uri="{28A0092B-C50C-407E-A947-70E740481C1C}">
                <a14:useLocalDpi xmlns:a14="http://schemas.microsoft.com/office/drawing/2010/main" val="0"/>
              </a:ext>
            </a:extLst>
          </a:blip>
          <a:srcRect l="3285" t="20629" r="3229" b="9036"/>
          <a:stretch/>
        </p:blipFill>
        <p:spPr>
          <a:xfrm>
            <a:off x="4238523" y="2952100"/>
            <a:ext cx="3685891" cy="481171"/>
          </a:xfrm>
          <a:prstGeom prst="rect">
            <a:avLst/>
          </a:prstGeom>
        </p:spPr>
      </p:pic>
      <p:pic>
        <p:nvPicPr>
          <p:cNvPr id="85" name="Picture 84">
            <a:extLst>
              <a:ext uri="{FF2B5EF4-FFF2-40B4-BE49-F238E27FC236}">
                <a16:creationId xmlns:a16="http://schemas.microsoft.com/office/drawing/2014/main" id="{C1B73B03-48CA-44F4-AE92-9E66B0300F88}"/>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93156" y="919459"/>
            <a:ext cx="1812280" cy="504361"/>
          </a:xfrm>
          <a:prstGeom prst="rect">
            <a:avLst/>
          </a:prstGeom>
        </p:spPr>
      </p:pic>
      <p:pic>
        <p:nvPicPr>
          <p:cNvPr id="86" name="Picture 85">
            <a:extLst>
              <a:ext uri="{FF2B5EF4-FFF2-40B4-BE49-F238E27FC236}">
                <a16:creationId xmlns:a16="http://schemas.microsoft.com/office/drawing/2014/main" id="{2D8296AF-7654-4415-ACE4-FC374BF97017}"/>
              </a:ext>
            </a:extLst>
          </p:cNvPr>
          <p:cNvPicPr>
            <a:picLocks noChangeAspect="1"/>
          </p:cNvPicPr>
          <p:nvPr userDrawn="1"/>
        </p:nvPicPr>
        <p:blipFill rotWithShape="1">
          <a:blip r:embed="rId27">
            <a:extLst>
              <a:ext uri="{28A0092B-C50C-407E-A947-70E740481C1C}">
                <a14:useLocalDpi xmlns:a14="http://schemas.microsoft.com/office/drawing/2010/main" val="0"/>
              </a:ext>
            </a:extLst>
          </a:blip>
          <a:srcRect l="2847" t="8058" r="4792" b="5750"/>
          <a:stretch/>
        </p:blipFill>
        <p:spPr>
          <a:xfrm>
            <a:off x="8270880" y="1555678"/>
            <a:ext cx="2096094" cy="611284"/>
          </a:xfrm>
          <a:prstGeom prst="rect">
            <a:avLst/>
          </a:prstGeom>
        </p:spPr>
      </p:pic>
      <p:pic>
        <p:nvPicPr>
          <p:cNvPr id="87" name="Picture 86">
            <a:extLst>
              <a:ext uri="{FF2B5EF4-FFF2-40B4-BE49-F238E27FC236}">
                <a16:creationId xmlns:a16="http://schemas.microsoft.com/office/drawing/2014/main" id="{E9CA95A8-1033-4D1F-8BB2-B69378A5FB48}"/>
              </a:ext>
            </a:extLst>
          </p:cNvPr>
          <p:cNvPicPr>
            <a:picLocks noChangeAspect="1"/>
          </p:cNvPicPr>
          <p:nvPr userDrawn="1"/>
        </p:nvPicPr>
        <p:blipFill rotWithShape="1">
          <a:blip r:embed="rId28" cstate="print">
            <a:extLst>
              <a:ext uri="{28A0092B-C50C-407E-A947-70E740481C1C}">
                <a14:useLocalDpi xmlns:a14="http://schemas.microsoft.com/office/drawing/2010/main" val="0"/>
              </a:ext>
            </a:extLst>
          </a:blip>
          <a:srcRect r="34899"/>
          <a:stretch/>
        </p:blipFill>
        <p:spPr>
          <a:xfrm>
            <a:off x="4127904" y="1419253"/>
            <a:ext cx="1729737" cy="811866"/>
          </a:xfrm>
          <a:prstGeom prst="rect">
            <a:avLst/>
          </a:prstGeom>
        </p:spPr>
      </p:pic>
      <p:pic>
        <p:nvPicPr>
          <p:cNvPr id="88" name="Picture 87">
            <a:extLst>
              <a:ext uri="{FF2B5EF4-FFF2-40B4-BE49-F238E27FC236}">
                <a16:creationId xmlns:a16="http://schemas.microsoft.com/office/drawing/2014/main" id="{1F8B8E1D-CD4D-4902-A3FB-39020908A573}"/>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2602152" y="4121900"/>
            <a:ext cx="1304404" cy="1304404"/>
          </a:xfrm>
          <a:prstGeom prst="rect">
            <a:avLst/>
          </a:prstGeom>
        </p:spPr>
      </p:pic>
      <p:pic>
        <p:nvPicPr>
          <p:cNvPr id="89" name="Picture 88">
            <a:extLst>
              <a:ext uri="{FF2B5EF4-FFF2-40B4-BE49-F238E27FC236}">
                <a16:creationId xmlns:a16="http://schemas.microsoft.com/office/drawing/2014/main" id="{EC0D7363-E5C5-4B14-B788-EB21796D3B16}"/>
              </a:ext>
            </a:extLst>
          </p:cNvPr>
          <p:cNvPicPr>
            <a:picLocks noChangeAspect="1"/>
          </p:cNvPicPr>
          <p:nvPr userDrawn="1"/>
        </p:nvPicPr>
        <p:blipFill rotWithShape="1">
          <a:blip r:embed="rId30" cstate="print">
            <a:extLst>
              <a:ext uri="{28A0092B-C50C-407E-A947-70E740481C1C}">
                <a14:useLocalDpi xmlns:a14="http://schemas.microsoft.com/office/drawing/2010/main" val="0"/>
              </a:ext>
            </a:extLst>
          </a:blip>
          <a:srcRect l="19188" t="25514" r="16822" b="17992"/>
          <a:stretch/>
        </p:blipFill>
        <p:spPr>
          <a:xfrm>
            <a:off x="3077338" y="3236420"/>
            <a:ext cx="886504" cy="585859"/>
          </a:xfrm>
          <a:prstGeom prst="rect">
            <a:avLst/>
          </a:prstGeom>
        </p:spPr>
      </p:pic>
      <p:pic>
        <p:nvPicPr>
          <p:cNvPr id="90" name="Picture 89">
            <a:extLst>
              <a:ext uri="{FF2B5EF4-FFF2-40B4-BE49-F238E27FC236}">
                <a16:creationId xmlns:a16="http://schemas.microsoft.com/office/drawing/2014/main" id="{1C5AE9D7-B927-4A19-B371-D0CBEC839F2F}"/>
              </a:ext>
            </a:extLst>
          </p:cNvPr>
          <p:cNvPicPr>
            <a:picLocks noChangeAspect="1"/>
          </p:cNvPicPr>
          <p:nvPr userDrawn="1"/>
        </p:nvPicPr>
        <p:blipFill rotWithShape="1">
          <a:blip r:embed="rId31" cstate="print">
            <a:extLst>
              <a:ext uri="{28A0092B-C50C-407E-A947-70E740481C1C}">
                <a14:useLocalDpi xmlns:a14="http://schemas.microsoft.com/office/drawing/2010/main" val="0"/>
              </a:ext>
            </a:extLst>
          </a:blip>
          <a:srcRect b="27390"/>
          <a:stretch/>
        </p:blipFill>
        <p:spPr>
          <a:xfrm>
            <a:off x="10375967" y="1554441"/>
            <a:ext cx="1707803" cy="698554"/>
          </a:xfrm>
          <a:prstGeom prst="rect">
            <a:avLst/>
          </a:prstGeom>
        </p:spPr>
      </p:pic>
      <p:pic>
        <p:nvPicPr>
          <p:cNvPr id="91" name="Picture 90">
            <a:extLst>
              <a:ext uri="{FF2B5EF4-FFF2-40B4-BE49-F238E27FC236}">
                <a16:creationId xmlns:a16="http://schemas.microsoft.com/office/drawing/2014/main" id="{CE63C164-D35B-4195-A798-52C077E9BCF0}"/>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4248532" y="2513976"/>
            <a:ext cx="2283665" cy="362740"/>
          </a:xfrm>
          <a:prstGeom prst="rect">
            <a:avLst/>
          </a:prstGeom>
        </p:spPr>
      </p:pic>
      <p:pic>
        <p:nvPicPr>
          <p:cNvPr id="92" name="Picture 91">
            <a:extLst>
              <a:ext uri="{FF2B5EF4-FFF2-40B4-BE49-F238E27FC236}">
                <a16:creationId xmlns:a16="http://schemas.microsoft.com/office/drawing/2014/main" id="{F33D9B48-4081-473C-9688-DAE72313BEA9}"/>
              </a:ext>
            </a:extLst>
          </p:cNvPr>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8215897" y="5982739"/>
            <a:ext cx="1434328" cy="363239"/>
          </a:xfrm>
          <a:prstGeom prst="rect">
            <a:avLst/>
          </a:prstGeom>
        </p:spPr>
      </p:pic>
      <p:pic>
        <p:nvPicPr>
          <p:cNvPr id="93" name="Graphic 92">
            <a:extLst>
              <a:ext uri="{FF2B5EF4-FFF2-40B4-BE49-F238E27FC236}">
                <a16:creationId xmlns:a16="http://schemas.microsoft.com/office/drawing/2014/main" id="{986B388A-A443-4B2B-B44D-8B1502999470}"/>
              </a:ext>
            </a:extLst>
          </p:cNvPr>
          <p:cNvPicPr>
            <a:picLocks noChangeAspect="1"/>
          </p:cNvPicPr>
          <p:nvPr userDrawn="1"/>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370243" y="5792091"/>
            <a:ext cx="1565994" cy="487024"/>
          </a:xfrm>
          <a:prstGeom prst="rect">
            <a:avLst/>
          </a:prstGeom>
        </p:spPr>
      </p:pic>
      <p:pic>
        <p:nvPicPr>
          <p:cNvPr id="94" name="Picture 93">
            <a:extLst>
              <a:ext uri="{FF2B5EF4-FFF2-40B4-BE49-F238E27FC236}">
                <a16:creationId xmlns:a16="http://schemas.microsoft.com/office/drawing/2014/main" id="{FD3D44A6-C7EC-4B8F-92A6-F375442E9C27}"/>
              </a:ext>
            </a:extLst>
          </p:cNvPr>
          <p:cNvPicPr>
            <a:picLocks noChangeAspect="1"/>
          </p:cNvPicPr>
          <p:nvPr userDrawn="1"/>
        </p:nvPicPr>
        <p:blipFill rotWithShape="1">
          <a:blip r:embed="rId36">
            <a:extLst>
              <a:ext uri="{28A0092B-C50C-407E-A947-70E740481C1C}">
                <a14:useLocalDpi xmlns:a14="http://schemas.microsoft.com/office/drawing/2010/main" val="0"/>
              </a:ext>
            </a:extLst>
          </a:blip>
          <a:srcRect t="27336" b="28808"/>
          <a:stretch/>
        </p:blipFill>
        <p:spPr>
          <a:xfrm>
            <a:off x="7905364" y="4361931"/>
            <a:ext cx="2566646" cy="536547"/>
          </a:xfrm>
          <a:prstGeom prst="rect">
            <a:avLst/>
          </a:prstGeom>
        </p:spPr>
      </p:pic>
      <p:pic>
        <p:nvPicPr>
          <p:cNvPr id="95" name="Picture 94">
            <a:extLst>
              <a:ext uri="{FF2B5EF4-FFF2-40B4-BE49-F238E27FC236}">
                <a16:creationId xmlns:a16="http://schemas.microsoft.com/office/drawing/2014/main" id="{EEE80B12-423B-43FB-AC14-FD551C8D10F2}"/>
              </a:ext>
            </a:extLst>
          </p:cNvPr>
          <p:cNvPicPr>
            <a:picLocks noChangeAspect="1"/>
          </p:cNvPicPr>
          <p:nvPr userDrawn="1"/>
        </p:nvPicPr>
        <p:blipFill rotWithShape="1">
          <a:blip r:embed="rId37">
            <a:extLst>
              <a:ext uri="{28A0092B-C50C-407E-A947-70E740481C1C}">
                <a14:useLocalDpi xmlns:a14="http://schemas.microsoft.com/office/drawing/2010/main" val="0"/>
              </a:ext>
            </a:extLst>
          </a:blip>
          <a:srcRect l="12486" t="32357" r="9537" b="26411"/>
          <a:stretch/>
        </p:blipFill>
        <p:spPr>
          <a:xfrm>
            <a:off x="154271" y="4465451"/>
            <a:ext cx="1696376" cy="538202"/>
          </a:xfrm>
          <a:prstGeom prst="rect">
            <a:avLst/>
          </a:prstGeom>
        </p:spPr>
      </p:pic>
      <p:pic>
        <p:nvPicPr>
          <p:cNvPr id="96" name="Picture 95">
            <a:extLst>
              <a:ext uri="{FF2B5EF4-FFF2-40B4-BE49-F238E27FC236}">
                <a16:creationId xmlns:a16="http://schemas.microsoft.com/office/drawing/2014/main" id="{EA57DE74-0797-4BE9-BEB8-AE7BD83AC0AE}"/>
              </a:ext>
            </a:extLst>
          </p:cNvPr>
          <p:cNvPicPr>
            <a:picLocks noChangeAspect="1"/>
          </p:cNvPicPr>
          <p:nvPr userDrawn="1"/>
        </p:nvPicPr>
        <p:blipFill rotWithShape="1">
          <a:blip r:embed="rId38" cstate="print">
            <a:extLst>
              <a:ext uri="{28A0092B-C50C-407E-A947-70E740481C1C}">
                <a14:useLocalDpi xmlns:a14="http://schemas.microsoft.com/office/drawing/2010/main" val="0"/>
              </a:ext>
            </a:extLst>
          </a:blip>
          <a:srcRect t="-3713" b="2"/>
          <a:stretch/>
        </p:blipFill>
        <p:spPr>
          <a:xfrm>
            <a:off x="8247201" y="2863477"/>
            <a:ext cx="1244741" cy="874238"/>
          </a:xfrm>
          <a:prstGeom prst="rect">
            <a:avLst/>
          </a:prstGeom>
        </p:spPr>
      </p:pic>
      <p:pic>
        <p:nvPicPr>
          <p:cNvPr id="97" name="Picture 96">
            <a:extLst>
              <a:ext uri="{FF2B5EF4-FFF2-40B4-BE49-F238E27FC236}">
                <a16:creationId xmlns:a16="http://schemas.microsoft.com/office/drawing/2014/main" id="{462AC3A4-B0BB-4AC2-BD03-4B52C3197B3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413387" y="862318"/>
            <a:ext cx="1545742" cy="662461"/>
          </a:xfrm>
          <a:prstGeom prst="rect">
            <a:avLst/>
          </a:prstGeom>
        </p:spPr>
      </p:pic>
      <p:pic>
        <p:nvPicPr>
          <p:cNvPr id="98" name="Picture 97" descr="A picture containing object&#10;&#10;Description generated with high confidence">
            <a:extLst>
              <a:ext uri="{FF2B5EF4-FFF2-40B4-BE49-F238E27FC236}">
                <a16:creationId xmlns:a16="http://schemas.microsoft.com/office/drawing/2014/main" id="{24C85B3B-8234-4658-85A7-48EC7C3554E8}"/>
              </a:ext>
            </a:extLst>
          </p:cNvPr>
          <p:cNvPicPr>
            <a:picLocks noChangeAspect="1"/>
          </p:cNvPicPr>
          <p:nvPr userDrawn="1"/>
        </p:nvPicPr>
        <p:blipFill rotWithShape="1">
          <a:blip r:embed="rId40" cstate="print">
            <a:extLst>
              <a:ext uri="{28A0092B-C50C-407E-A947-70E740481C1C}">
                <a14:useLocalDpi xmlns:a14="http://schemas.microsoft.com/office/drawing/2010/main" val="0"/>
              </a:ext>
            </a:extLst>
          </a:blip>
          <a:srcRect l="8218" t="8767" r="4365" b="9962"/>
          <a:stretch/>
        </p:blipFill>
        <p:spPr>
          <a:xfrm>
            <a:off x="4934234" y="5202371"/>
            <a:ext cx="1364024" cy="667426"/>
          </a:xfrm>
          <a:prstGeom prst="rect">
            <a:avLst/>
          </a:prstGeom>
        </p:spPr>
      </p:pic>
      <p:pic>
        <p:nvPicPr>
          <p:cNvPr id="99" name="Picture 98" descr="A picture containing clipart&#10;&#10;Description generated with high confidence">
            <a:extLst>
              <a:ext uri="{FF2B5EF4-FFF2-40B4-BE49-F238E27FC236}">
                <a16:creationId xmlns:a16="http://schemas.microsoft.com/office/drawing/2014/main" id="{5DC1253B-7D30-4A92-90F1-E2B047899EAD}"/>
              </a:ext>
            </a:extLst>
          </p:cNvPr>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a:off x="4233575" y="5212386"/>
            <a:ext cx="655435" cy="655435"/>
          </a:xfrm>
          <a:prstGeom prst="rect">
            <a:avLst/>
          </a:prstGeom>
        </p:spPr>
      </p:pic>
      <p:pic>
        <p:nvPicPr>
          <p:cNvPr id="100" name="Picture 99">
            <a:extLst>
              <a:ext uri="{FF2B5EF4-FFF2-40B4-BE49-F238E27FC236}">
                <a16:creationId xmlns:a16="http://schemas.microsoft.com/office/drawing/2014/main" id="{C61EDFDC-9F9F-4D77-8C29-BADD39122D73}"/>
              </a:ext>
            </a:extLst>
          </p:cNvPr>
          <p:cNvPicPr>
            <a:picLocks noChangeAspect="1"/>
          </p:cNvPicPr>
          <p:nvPr userDrawn="1"/>
        </p:nvPicPr>
        <p:blipFill rotWithShape="1">
          <a:blip r:embed="rId42">
            <a:extLst>
              <a:ext uri="{28A0092B-C50C-407E-A947-70E740481C1C}">
                <a14:useLocalDpi xmlns:a14="http://schemas.microsoft.com/office/drawing/2010/main" val="0"/>
              </a:ext>
            </a:extLst>
          </a:blip>
          <a:srcRect l="33381" r="33295"/>
          <a:stretch/>
        </p:blipFill>
        <p:spPr>
          <a:xfrm>
            <a:off x="6343482" y="5206915"/>
            <a:ext cx="459830" cy="662357"/>
          </a:xfrm>
          <a:prstGeom prst="rect">
            <a:avLst/>
          </a:prstGeom>
        </p:spPr>
      </p:pic>
      <p:pic>
        <p:nvPicPr>
          <p:cNvPr id="101" name="Picture 100">
            <a:extLst>
              <a:ext uri="{FF2B5EF4-FFF2-40B4-BE49-F238E27FC236}">
                <a16:creationId xmlns:a16="http://schemas.microsoft.com/office/drawing/2014/main" id="{5271A857-4C98-4666-A43F-B7737EF06779}"/>
              </a:ext>
            </a:extLst>
          </p:cNvPr>
          <p:cNvPicPr>
            <a:picLocks noChangeAspect="1"/>
          </p:cNvPicPr>
          <p:nvPr userDrawn="1"/>
        </p:nvPicPr>
        <p:blipFill rotWithShape="1">
          <a:blip r:embed="rId43">
            <a:extLst>
              <a:ext uri="{28A0092B-C50C-407E-A947-70E740481C1C}">
                <a14:useLocalDpi xmlns:a14="http://schemas.microsoft.com/office/drawing/2010/main" val="0"/>
              </a:ext>
            </a:extLst>
          </a:blip>
          <a:srcRect l="25939" t="6620" r="26303" b="6512"/>
          <a:stretch/>
        </p:blipFill>
        <p:spPr>
          <a:xfrm>
            <a:off x="188856" y="2458175"/>
            <a:ext cx="2058868" cy="757978"/>
          </a:xfrm>
          <a:prstGeom prst="rect">
            <a:avLst/>
          </a:prstGeom>
        </p:spPr>
      </p:pic>
      <p:pic>
        <p:nvPicPr>
          <p:cNvPr id="102" name="Graphic 101">
            <a:extLst>
              <a:ext uri="{FF2B5EF4-FFF2-40B4-BE49-F238E27FC236}">
                <a16:creationId xmlns:a16="http://schemas.microsoft.com/office/drawing/2014/main" id="{02049F88-797F-45CE-8A54-113F39C9C1C5}"/>
              </a:ext>
            </a:extLst>
          </p:cNvPr>
          <p:cNvPicPr>
            <a:picLocks noChangeAspect="1"/>
          </p:cNvPicPr>
          <p:nvPr userDrawn="1"/>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9705880" y="5418597"/>
            <a:ext cx="547378" cy="889005"/>
          </a:xfrm>
          <a:prstGeom prst="rect">
            <a:avLst/>
          </a:prstGeom>
        </p:spPr>
      </p:pic>
      <p:pic>
        <p:nvPicPr>
          <p:cNvPr id="103" name="Picture 102">
            <a:extLst>
              <a:ext uri="{FF2B5EF4-FFF2-40B4-BE49-F238E27FC236}">
                <a16:creationId xmlns:a16="http://schemas.microsoft.com/office/drawing/2014/main" id="{A3D2D013-0F37-4025-BDC9-79A8B795B0EF}"/>
              </a:ext>
            </a:extLst>
          </p:cNvPr>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10398024" y="2345443"/>
            <a:ext cx="1513155" cy="458862"/>
          </a:xfrm>
          <a:prstGeom prst="rect">
            <a:avLst/>
          </a:prstGeom>
        </p:spPr>
      </p:pic>
      <p:pic>
        <p:nvPicPr>
          <p:cNvPr id="104" name="Picture 103">
            <a:extLst>
              <a:ext uri="{FF2B5EF4-FFF2-40B4-BE49-F238E27FC236}">
                <a16:creationId xmlns:a16="http://schemas.microsoft.com/office/drawing/2014/main" id="{B73D1ED4-BE8A-4569-A3C1-8EC2B7C69585}"/>
              </a:ext>
            </a:extLst>
          </p:cNvPr>
          <p:cNvPicPr>
            <a:picLocks noChangeAspect="1"/>
          </p:cNvPicPr>
          <p:nvPr userDrawn="1"/>
        </p:nvPicPr>
        <p:blipFill>
          <a:blip r:embed="rId47" cstate="print">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480401" y="2753532"/>
            <a:ext cx="952400" cy="952400"/>
          </a:xfrm>
          <a:prstGeom prst="rect">
            <a:avLst/>
          </a:prstGeom>
        </p:spPr>
      </p:pic>
      <p:pic>
        <p:nvPicPr>
          <p:cNvPr id="105" name="Picture 104">
            <a:extLst>
              <a:ext uri="{FF2B5EF4-FFF2-40B4-BE49-F238E27FC236}">
                <a16:creationId xmlns:a16="http://schemas.microsoft.com/office/drawing/2014/main" id="{2F130809-9C62-4EC0-B955-BFB7499973D1}"/>
              </a:ext>
            </a:extLst>
          </p:cNvPr>
          <p:cNvPicPr>
            <a:picLocks noChangeAspect="1"/>
          </p:cNvPicPr>
          <p:nvPr userDrawn="1"/>
        </p:nvPicPr>
        <p:blipFill>
          <a:blip r:embed="rId49" cstate="print">
            <a:extLst>
              <a:ext uri="{BEBA8EAE-BF5A-486C-A8C5-ECC9F3942E4B}">
                <a14:imgProps xmlns:a14="http://schemas.microsoft.com/office/drawing/2010/main">
                  <a14:imgLayer r:embed="rId50">
                    <a14:imgEffect>
                      <a14:backgroundRemoval t="9091" b="89394" l="3352" r="89665">
                        <a14:foregroundMark x1="43017" y1="54545" x2="43017" y2="54545"/>
                        <a14:foregroundMark x1="60056" y1="47727" x2="60056" y2="47727"/>
                        <a14:foregroundMark x1="74581" y1="51515" x2="74581" y2="51515"/>
                        <a14:foregroundMark x1="89944" y1="38636" x2="89944" y2="38636"/>
                        <a14:foregroundMark x1="5028" y1="62121" x2="5028" y2="62121"/>
                        <a14:foregroundMark x1="4469" y1="22727" x2="4469" y2="22727"/>
                        <a14:foregroundMark x1="3352" y1="35606" x2="3352" y2="35606"/>
                      </a14:backgroundRemoval>
                    </a14:imgEffect>
                  </a14:imgLayer>
                </a14:imgProps>
              </a:ext>
              <a:ext uri="{28A0092B-C50C-407E-A947-70E740481C1C}">
                <a14:useLocalDpi xmlns:a14="http://schemas.microsoft.com/office/drawing/2010/main" val="0"/>
              </a:ext>
            </a:extLst>
          </a:blip>
          <a:stretch>
            <a:fillRect/>
          </a:stretch>
        </p:blipFill>
        <p:spPr>
          <a:xfrm>
            <a:off x="8256146" y="5323668"/>
            <a:ext cx="1427556" cy="526361"/>
          </a:xfrm>
          <a:prstGeom prst="rect">
            <a:avLst/>
          </a:prstGeom>
        </p:spPr>
      </p:pic>
      <p:pic>
        <p:nvPicPr>
          <p:cNvPr id="106" name="Picture 105">
            <a:extLst>
              <a:ext uri="{FF2B5EF4-FFF2-40B4-BE49-F238E27FC236}">
                <a16:creationId xmlns:a16="http://schemas.microsoft.com/office/drawing/2014/main" id="{AA0C427E-DB41-44A3-B9A4-FAE3D3364C32}"/>
              </a:ext>
            </a:extLst>
          </p:cNvPr>
          <p:cNvPicPr>
            <a:picLocks noChangeAspect="1"/>
          </p:cNvPicPr>
          <p:nvPr userDrawn="1"/>
        </p:nvPicPr>
        <p:blipFill rotWithShape="1">
          <a:blip r:embed="rId51" cstate="print">
            <a:extLst>
              <a:ext uri="{28A0092B-C50C-407E-A947-70E740481C1C}">
                <a14:useLocalDpi xmlns:a14="http://schemas.microsoft.com/office/drawing/2010/main" val="0"/>
              </a:ext>
            </a:extLst>
          </a:blip>
          <a:srcRect t="3824" b="9652"/>
          <a:stretch/>
        </p:blipFill>
        <p:spPr>
          <a:xfrm>
            <a:off x="2522139" y="5201974"/>
            <a:ext cx="1389602" cy="629229"/>
          </a:xfrm>
          <a:prstGeom prst="rect">
            <a:avLst/>
          </a:prstGeom>
        </p:spPr>
      </p:pic>
      <p:pic>
        <p:nvPicPr>
          <p:cNvPr id="107" name="Picture 106">
            <a:extLst>
              <a:ext uri="{FF2B5EF4-FFF2-40B4-BE49-F238E27FC236}">
                <a16:creationId xmlns:a16="http://schemas.microsoft.com/office/drawing/2014/main" id="{435D7CA1-F2F9-4429-A265-83B091AF307D}"/>
              </a:ext>
            </a:extLst>
          </p:cNvPr>
          <p:cNvPicPr>
            <a:picLocks noChangeAspect="1"/>
          </p:cNvPicPr>
          <p:nvPr userDrawn="1"/>
        </p:nvPicPr>
        <p:blipFill>
          <a:blip r:embed="rId52" cstate="print">
            <a:extLst>
              <a:ext uri="{BEBA8EAE-BF5A-486C-A8C5-ECC9F3942E4B}">
                <a14:imgProps xmlns:a14="http://schemas.microsoft.com/office/drawing/2010/main">
                  <a14:imgLayer r:embed="rId53">
                    <a14:imgEffect>
                      <a14:backgroundRemoval t="9924" b="89313" l="10000" r="95909">
                        <a14:foregroundMark x1="10455" y1="60305" x2="10455" y2="60305"/>
                        <a14:foregroundMark x1="24091" y1="61832" x2="24091" y2="61832"/>
                        <a14:foregroundMark x1="28182" y1="41221" x2="28182" y2="41221"/>
                        <a14:foregroundMark x1="27727" y1="51908" x2="27727" y2="51908"/>
                        <a14:foregroundMark x1="34091" y1="48855" x2="34091" y2="48855"/>
                        <a14:foregroundMark x1="47727" y1="48855" x2="47727" y2="48855"/>
                        <a14:foregroundMark x1="63182" y1="46565" x2="63182" y2="46565"/>
                        <a14:foregroundMark x1="73182" y1="49618" x2="73182" y2="49618"/>
                        <a14:foregroundMark x1="91818" y1="51145" x2="91818" y2="51145"/>
                        <a14:foregroundMark x1="95909" y1="53435" x2="95909" y2="53435"/>
                      </a14:backgroundRemoval>
                    </a14:imgEffect>
                  </a14:imgLayer>
                </a14:imgProps>
              </a:ext>
              <a:ext uri="{28A0092B-C50C-407E-A947-70E740481C1C}">
                <a14:useLocalDpi xmlns:a14="http://schemas.microsoft.com/office/drawing/2010/main" val="0"/>
              </a:ext>
            </a:extLst>
          </a:blip>
          <a:stretch>
            <a:fillRect/>
          </a:stretch>
        </p:blipFill>
        <p:spPr>
          <a:xfrm>
            <a:off x="1078910" y="4680622"/>
            <a:ext cx="1361559" cy="812397"/>
          </a:xfrm>
          <a:prstGeom prst="rect">
            <a:avLst/>
          </a:prstGeom>
        </p:spPr>
      </p:pic>
      <p:pic>
        <p:nvPicPr>
          <p:cNvPr id="108" name="Picture 107" descr="A close up of a logo&#10;&#10;Description generated with high confidence">
            <a:extLst>
              <a:ext uri="{FF2B5EF4-FFF2-40B4-BE49-F238E27FC236}">
                <a16:creationId xmlns:a16="http://schemas.microsoft.com/office/drawing/2014/main" id="{777FC23F-0AD7-4F8E-9333-ED6CD276A2CF}"/>
              </a:ext>
            </a:extLst>
          </p:cNvPr>
          <p:cNvPicPr>
            <a:picLocks noChangeAspect="1"/>
          </p:cNvPicPr>
          <p:nvPr userDrawn="1"/>
        </p:nvPicPr>
        <p:blipFill>
          <a:blip r:embed="rId54">
            <a:extLst>
              <a:ext uri="{28A0092B-C50C-407E-A947-70E740481C1C}">
                <a14:useLocalDpi xmlns:a14="http://schemas.microsoft.com/office/drawing/2010/main" val="0"/>
              </a:ext>
            </a:extLst>
          </a:blip>
          <a:stretch>
            <a:fillRect/>
          </a:stretch>
        </p:blipFill>
        <p:spPr>
          <a:xfrm>
            <a:off x="2175793" y="1505119"/>
            <a:ext cx="1735948" cy="692889"/>
          </a:xfrm>
          <a:prstGeom prst="rect">
            <a:avLst/>
          </a:prstGeom>
        </p:spPr>
      </p:pic>
      <p:pic>
        <p:nvPicPr>
          <p:cNvPr id="109" name="Graphic 108">
            <a:extLst>
              <a:ext uri="{FF2B5EF4-FFF2-40B4-BE49-F238E27FC236}">
                <a16:creationId xmlns:a16="http://schemas.microsoft.com/office/drawing/2014/main" id="{929FC5AA-6C52-443D-A333-986C7E81E22C}"/>
              </a:ext>
            </a:extLst>
          </p:cNvPr>
          <p:cNvPicPr>
            <a:picLocks noChangeAspect="1"/>
          </p:cNvPicPr>
          <p:nvPr userDrawn="1"/>
        </p:nvPicPr>
        <p:blipFill rotWithShape="1">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l="32153" t="34355" r="28831" b="53916"/>
          <a:stretch/>
        </p:blipFill>
        <p:spPr>
          <a:xfrm>
            <a:off x="184745" y="5295224"/>
            <a:ext cx="1430537" cy="284978"/>
          </a:xfrm>
          <a:prstGeom prst="rect">
            <a:avLst/>
          </a:prstGeom>
        </p:spPr>
      </p:pic>
      <p:pic>
        <p:nvPicPr>
          <p:cNvPr id="110" name="Picture 109" descr="A screenshot of a cell phone&#10;&#10;Description generated with very high confidence">
            <a:extLst>
              <a:ext uri="{FF2B5EF4-FFF2-40B4-BE49-F238E27FC236}">
                <a16:creationId xmlns:a16="http://schemas.microsoft.com/office/drawing/2014/main" id="{DA195A75-2F8F-407C-9043-3D24C58626BF}"/>
              </a:ext>
            </a:extLst>
          </p:cNvPr>
          <p:cNvPicPr>
            <a:picLocks noChangeAspect="1"/>
          </p:cNvPicPr>
          <p:nvPr userDrawn="1"/>
        </p:nvPicPr>
        <p:blipFill rotWithShape="1">
          <a:blip r:embed="rId57">
            <a:extLst>
              <a:ext uri="{28A0092B-C50C-407E-A947-70E740481C1C}">
                <a14:useLocalDpi xmlns:a14="http://schemas.microsoft.com/office/drawing/2010/main" val="0"/>
              </a:ext>
            </a:extLst>
          </a:blip>
          <a:srcRect l="12117" t="42174" r="14620" b="42641"/>
          <a:stretch/>
        </p:blipFill>
        <p:spPr>
          <a:xfrm>
            <a:off x="2484411" y="2884368"/>
            <a:ext cx="1443521" cy="299183"/>
          </a:xfrm>
          <a:prstGeom prst="rect">
            <a:avLst/>
          </a:prstGeom>
        </p:spPr>
      </p:pic>
      <p:pic>
        <p:nvPicPr>
          <p:cNvPr id="111" name="Picture 110">
            <a:extLst>
              <a:ext uri="{FF2B5EF4-FFF2-40B4-BE49-F238E27FC236}">
                <a16:creationId xmlns:a16="http://schemas.microsoft.com/office/drawing/2014/main" id="{2B7B14E3-26CF-4851-80E1-973AB5A04E78}"/>
              </a:ext>
            </a:extLst>
          </p:cNvPr>
          <p:cNvPicPr>
            <a:picLocks noChangeAspect="1"/>
          </p:cNvPicPr>
          <p:nvPr userDrawn="1"/>
        </p:nvPicPr>
        <p:blipFill>
          <a:blip r:embed="rId58" cstate="print">
            <a:extLst>
              <a:ext uri="{BEBA8EAE-BF5A-486C-A8C5-ECC9F3942E4B}">
                <a14:imgProps xmlns:a14="http://schemas.microsoft.com/office/drawing/2010/main">
                  <a14:imgLayer r:embed="rId59">
                    <a14:imgEffect>
                      <a14:backgroundRemoval t="4734" b="89941" l="4064" r="96820">
                        <a14:foregroundMark x1="4240" y1="82249" x2="4240" y2="82249"/>
                        <a14:foregroundMark x1="12014" y1="5325" x2="12014" y2="5325"/>
                        <a14:foregroundMark x1="8127" y1="42012" x2="8127" y2="42012"/>
                        <a14:foregroundMark x1="8481" y1="54438" x2="8481" y2="54438"/>
                        <a14:foregroundMark x1="34982" y1="51479" x2="34982" y2="51479"/>
                        <a14:foregroundMark x1="41343" y1="45562" x2="41343" y2="45562"/>
                        <a14:foregroundMark x1="49823" y1="38462" x2="49823" y2="38462"/>
                        <a14:foregroundMark x1="57597" y1="39053" x2="57597" y2="39053"/>
                        <a14:foregroundMark x1="63781" y1="40828" x2="63781" y2="40828"/>
                        <a14:foregroundMark x1="71201" y1="43195" x2="71201" y2="43195"/>
                        <a14:foregroundMark x1="77915" y1="36095" x2="77915" y2="36095"/>
                        <a14:foregroundMark x1="82509" y1="39053" x2="82509" y2="39053"/>
                        <a14:foregroundMark x1="85159" y1="37870" x2="85159" y2="37870"/>
                        <a14:foregroundMark x1="91873" y1="47337" x2="91873" y2="47337"/>
                        <a14:foregroundMark x1="96820" y1="36686" x2="96820" y2="36686"/>
                      </a14:backgroundRemoval>
                    </a14:imgEffect>
                  </a14:imgLayer>
                </a14:imgProps>
              </a:ext>
              <a:ext uri="{28A0092B-C50C-407E-A947-70E740481C1C}">
                <a14:useLocalDpi xmlns:a14="http://schemas.microsoft.com/office/drawing/2010/main" val="0"/>
              </a:ext>
            </a:extLst>
          </a:blip>
          <a:stretch>
            <a:fillRect/>
          </a:stretch>
        </p:blipFill>
        <p:spPr>
          <a:xfrm>
            <a:off x="1780748" y="2182372"/>
            <a:ext cx="1683198" cy="503765"/>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05B90A59-A2BD-4FA6-8230-7AEDE7A9E864}"/>
              </a:ext>
            </a:extLst>
          </p:cNvPr>
          <p:cNvPicPr>
            <a:picLocks noChangeAspect="1"/>
          </p:cNvPicPr>
          <p:nvPr userDrawn="1"/>
        </p:nvPicPr>
        <p:blipFill rotWithShape="1">
          <a:blip r:embed="rId60">
            <a:extLst>
              <a:ext uri="{BEBA8EAE-BF5A-486C-A8C5-ECC9F3942E4B}">
                <a14:imgProps xmlns:a14="http://schemas.microsoft.com/office/drawing/2010/main">
                  <a14:imgLayer r:embed="rId61">
                    <a14:imgEffect>
                      <a14:backgroundRemoval t="8537" b="88415" l="4221" r="96429">
                        <a14:foregroundMark x1="4221" y1="49390" x2="4221" y2="49390"/>
                        <a14:foregroundMark x1="26948" y1="50000" x2="26948" y2="50000"/>
                        <a14:foregroundMark x1="28896" y1="40854" x2="28896" y2="40854"/>
                        <a14:foregroundMark x1="31169" y1="40854" x2="31169" y2="40854"/>
                        <a14:foregroundMark x1="33766" y1="46951" x2="33766" y2="46951"/>
                        <a14:foregroundMark x1="43831" y1="47561" x2="43831" y2="47561"/>
                        <a14:foregroundMark x1="57143" y1="41463" x2="57143" y2="41463"/>
                        <a14:foregroundMark x1="57143" y1="48171" x2="57143" y2="48171"/>
                        <a14:foregroundMark x1="62662" y1="46341" x2="62662" y2="46341"/>
                        <a14:foregroundMark x1="67857" y1="49390" x2="67857" y2="49390"/>
                        <a14:foregroundMark x1="80844" y1="47561" x2="80844" y2="47561"/>
                        <a14:foregroundMark x1="93831" y1="45732" x2="93831" y2="45732"/>
                        <a14:foregroundMark x1="96429" y1="51829" x2="96429" y2="51829"/>
                      </a14:backgroundRemoval>
                    </a14:imgEffect>
                  </a14:imgLayer>
                </a14:imgProps>
              </a:ext>
              <a:ext uri="{28A0092B-C50C-407E-A947-70E740481C1C}">
                <a14:useLocalDpi xmlns:a14="http://schemas.microsoft.com/office/drawing/2010/main" val="0"/>
              </a:ext>
            </a:extLst>
          </a:blip>
          <a:srcRect l="1265" t="31622" r="1605" b="34089"/>
          <a:stretch/>
        </p:blipFill>
        <p:spPr>
          <a:xfrm>
            <a:off x="2260976" y="2538590"/>
            <a:ext cx="1667832" cy="313512"/>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7C1DBDF2-F0D1-48BE-A15F-15CFC8A883F2}"/>
              </a:ext>
            </a:extLst>
          </p:cNvPr>
          <p:cNvPicPr>
            <a:picLocks noChangeAspect="1"/>
          </p:cNvPicPr>
          <p:nvPr userDrawn="1"/>
        </p:nvPicPr>
        <p:blipFill rotWithShape="1">
          <a:blip r:embed="rId62">
            <a:extLst>
              <a:ext uri="{28A0092B-C50C-407E-A947-70E740481C1C}">
                <a14:useLocalDpi xmlns:a14="http://schemas.microsoft.com/office/drawing/2010/main" val="0"/>
              </a:ext>
            </a:extLst>
          </a:blip>
          <a:srcRect l="62304"/>
          <a:stretch/>
        </p:blipFill>
        <p:spPr>
          <a:xfrm>
            <a:off x="188856" y="1499203"/>
            <a:ext cx="1559246" cy="852852"/>
          </a:xfrm>
          <a:prstGeom prst="rect">
            <a:avLst/>
          </a:prstGeom>
        </p:spPr>
      </p:pic>
      <p:pic>
        <p:nvPicPr>
          <p:cNvPr id="114" name="Picture 113">
            <a:extLst>
              <a:ext uri="{FF2B5EF4-FFF2-40B4-BE49-F238E27FC236}">
                <a16:creationId xmlns:a16="http://schemas.microsoft.com/office/drawing/2014/main" id="{3D1CDA6E-72EC-45A0-A4F2-B6F8B1F037AA}"/>
              </a:ext>
            </a:extLst>
          </p:cNvPr>
          <p:cNvPicPr>
            <a:picLocks noChangeAspect="1"/>
          </p:cNvPicPr>
          <p:nvPr userDrawn="1"/>
        </p:nvPicPr>
        <p:blipFill>
          <a:blip r:embed="rId63" cstate="print">
            <a:extLst>
              <a:ext uri="{28A0092B-C50C-407E-A947-70E740481C1C}">
                <a14:useLocalDpi xmlns:a14="http://schemas.microsoft.com/office/drawing/2010/main" val="0"/>
              </a:ext>
            </a:extLst>
          </a:blip>
          <a:stretch>
            <a:fillRect/>
          </a:stretch>
        </p:blipFill>
        <p:spPr>
          <a:xfrm>
            <a:off x="2098455" y="926425"/>
            <a:ext cx="1830352" cy="457588"/>
          </a:xfrm>
          <a:prstGeom prst="rect">
            <a:avLst/>
          </a:prstGeom>
        </p:spPr>
      </p:pic>
      <p:sp>
        <p:nvSpPr>
          <p:cNvPr id="115" name="Rectangle 114">
            <a:extLst>
              <a:ext uri="{FF2B5EF4-FFF2-40B4-BE49-F238E27FC236}">
                <a16:creationId xmlns:a16="http://schemas.microsoft.com/office/drawing/2014/main" id="{A9983202-F60D-4F9C-923C-0DC8AD1BE6C7}"/>
              </a:ext>
            </a:extLst>
          </p:cNvPr>
          <p:cNvSpPr/>
          <p:nvPr userDrawn="1"/>
        </p:nvSpPr>
        <p:spPr bwMode="auto">
          <a:xfrm>
            <a:off x="4111096" y="3617463"/>
            <a:ext cx="3943512" cy="406406"/>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Universal Windows Platform (UWP) </a:t>
            </a:r>
          </a:p>
        </p:txBody>
      </p:sp>
      <p:sp>
        <p:nvSpPr>
          <p:cNvPr id="116" name="Rectangle 115">
            <a:extLst>
              <a:ext uri="{FF2B5EF4-FFF2-40B4-BE49-F238E27FC236}">
                <a16:creationId xmlns:a16="http://schemas.microsoft.com/office/drawing/2014/main" id="{47048F57-66CD-4D90-A7A9-FE1F4E9B2AD7}"/>
              </a:ext>
            </a:extLst>
          </p:cNvPr>
          <p:cNvSpPr/>
          <p:nvPr userDrawn="1"/>
        </p:nvSpPr>
        <p:spPr bwMode="auto">
          <a:xfrm>
            <a:off x="90255" y="3958289"/>
            <a:ext cx="3929366" cy="406406"/>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BizTalk </a:t>
            </a:r>
          </a:p>
        </p:txBody>
      </p:sp>
      <p:pic>
        <p:nvPicPr>
          <p:cNvPr id="117" name="Picture 116">
            <a:extLst>
              <a:ext uri="{FF2B5EF4-FFF2-40B4-BE49-F238E27FC236}">
                <a16:creationId xmlns:a16="http://schemas.microsoft.com/office/drawing/2014/main" id="{42EBDED6-56DB-4F00-BFAF-3D0CF28D8465}"/>
              </a:ext>
            </a:extLst>
          </p:cNvPr>
          <p:cNvPicPr>
            <a:picLocks noChangeAspect="1"/>
          </p:cNvPicPr>
          <p:nvPr userDrawn="1"/>
        </p:nvPicPr>
        <p:blipFill>
          <a:blip r:embed="rId64" cstate="print">
            <a:extLst>
              <a:ext uri="{28A0092B-C50C-407E-A947-70E740481C1C}">
                <a14:useLocalDpi xmlns:a14="http://schemas.microsoft.com/office/drawing/2010/main" val="0"/>
              </a:ext>
            </a:extLst>
          </a:blip>
          <a:stretch>
            <a:fillRect/>
          </a:stretch>
        </p:blipFill>
        <p:spPr>
          <a:xfrm>
            <a:off x="188856" y="3322274"/>
            <a:ext cx="841181" cy="437414"/>
          </a:xfrm>
          <a:prstGeom prst="rect">
            <a:avLst/>
          </a:prstGeom>
        </p:spPr>
      </p:pic>
      <p:pic>
        <p:nvPicPr>
          <p:cNvPr id="118" name="Picture 117">
            <a:extLst>
              <a:ext uri="{FF2B5EF4-FFF2-40B4-BE49-F238E27FC236}">
                <a16:creationId xmlns:a16="http://schemas.microsoft.com/office/drawing/2014/main" id="{B198E98B-9CDC-4BFD-AFC8-ED5AF570BAC8}"/>
              </a:ext>
            </a:extLst>
          </p:cNvPr>
          <p:cNvPicPr>
            <a:picLocks noChangeAspect="1"/>
          </p:cNvPicPr>
          <p:nvPr userDrawn="1"/>
        </p:nvPicPr>
        <p:blipFill>
          <a:blip r:embed="rId65" cstate="print">
            <a:extLst>
              <a:ext uri="{BEBA8EAE-BF5A-486C-A8C5-ECC9F3942E4B}">
                <a14:imgProps xmlns:a14="http://schemas.microsoft.com/office/drawing/2010/main">
                  <a14:imgLayer r:embed="rId66">
                    <a14:imgEffect>
                      <a14:backgroundRemoval t="2892" b="89989" l="3006" r="98349">
                        <a14:foregroundMark x1="11727" y1="67853" x2="11727" y2="67853"/>
                        <a14:foregroundMark x1="3048" y1="64961" x2="3048" y2="64961"/>
                        <a14:foregroundMark x1="94454" y1="79199" x2="94454" y2="79199"/>
                        <a14:foregroundMark x1="98349" y1="72970" x2="98349" y2="72970"/>
                        <a14:foregroundMark x1="46825" y1="23471" x2="46825" y2="23471"/>
                        <a14:foregroundMark x1="40728" y1="10901" x2="40728" y2="10901"/>
                        <a14:foregroundMark x1="44623" y1="9789" x2="44623" y2="9789"/>
                        <a14:foregroundMark x1="50042" y1="2892" x2="50042" y2="2892"/>
                        <a14:foregroundMark x1="55038" y1="10345" x2="55038" y2="10345"/>
                        <a14:foregroundMark x1="59356" y1="11457" x2="59356" y2="11457"/>
                        <a14:foregroundMark x1="50042" y1="31924" x2="50042" y2="31924"/>
                      </a14:backgroundRemoval>
                    </a14:imgEffect>
                  </a14:imgLayer>
                </a14:imgProps>
              </a:ext>
              <a:ext uri="{28A0092B-C50C-407E-A947-70E740481C1C}">
                <a14:useLocalDpi xmlns:a14="http://schemas.microsoft.com/office/drawing/2010/main" val="0"/>
              </a:ext>
            </a:extLst>
          </a:blip>
          <a:stretch>
            <a:fillRect/>
          </a:stretch>
        </p:blipFill>
        <p:spPr>
          <a:xfrm>
            <a:off x="1426093" y="3183992"/>
            <a:ext cx="1529274" cy="582057"/>
          </a:xfrm>
          <a:prstGeom prst="rect">
            <a:avLst/>
          </a:prstGeom>
        </p:spPr>
      </p:pic>
    </p:spTree>
    <p:extLst>
      <p:ext uri="{BB962C8B-B14F-4D97-AF65-F5344CB8AC3E}">
        <p14:creationId xmlns:p14="http://schemas.microsoft.com/office/powerpoint/2010/main" val="29861252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T">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99DC598-AE82-4419-AE4D-56EB00CEB7B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344" t="5209" r="19352" b="5887"/>
          <a:stretch/>
        </p:blipFill>
        <p:spPr>
          <a:xfrm>
            <a:off x="636354" y="1470085"/>
            <a:ext cx="1569964" cy="4347803"/>
          </a:xfrm>
          <a:prstGeom prst="rect">
            <a:avLst/>
          </a:prstGeom>
        </p:spPr>
      </p:pic>
      <p:pic>
        <p:nvPicPr>
          <p:cNvPr id="18" name="Picture 17">
            <a:extLst>
              <a:ext uri="{FF2B5EF4-FFF2-40B4-BE49-F238E27FC236}">
                <a16:creationId xmlns:a16="http://schemas.microsoft.com/office/drawing/2014/main" id="{3508756D-DA34-4BC8-B004-2DFBE96F86B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440" r="710"/>
          <a:stretch/>
        </p:blipFill>
        <p:spPr>
          <a:xfrm>
            <a:off x="3374901" y="1440460"/>
            <a:ext cx="2028700" cy="4287814"/>
          </a:xfrm>
          <a:prstGeom prst="rect">
            <a:avLst/>
          </a:prstGeom>
        </p:spPr>
      </p:pic>
      <p:pic>
        <p:nvPicPr>
          <p:cNvPr id="24" name="Picture 23">
            <a:extLst>
              <a:ext uri="{FF2B5EF4-FFF2-40B4-BE49-F238E27FC236}">
                <a16:creationId xmlns:a16="http://schemas.microsoft.com/office/drawing/2014/main" id="{2A5696B3-F9D1-423F-BA4A-F1ECDA13414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794" t="10158" r="18493" b="4292"/>
          <a:stretch/>
        </p:blipFill>
        <p:spPr>
          <a:xfrm>
            <a:off x="8794013" y="1440460"/>
            <a:ext cx="1594007" cy="4287814"/>
          </a:xfrm>
          <a:prstGeom prst="rect">
            <a:avLst/>
          </a:prstGeom>
        </p:spPr>
      </p:pic>
      <p:pic>
        <p:nvPicPr>
          <p:cNvPr id="17" name="Picture 1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339696" y="1444924"/>
            <a:ext cx="1518222" cy="4283350"/>
          </a:xfrm>
          <a:prstGeom prst="rect">
            <a:avLst/>
          </a:prstGeom>
        </p:spPr>
      </p:pic>
      <p:sp>
        <p:nvSpPr>
          <p:cNvPr id="19" name="TextBox 18"/>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Senior Management Team</a:t>
            </a:r>
            <a:endParaRPr lang="en-GB" sz="4400">
              <a:solidFill>
                <a:srgbClr val="21B9EC"/>
              </a:solidFill>
              <a:latin typeface="+mj-lt"/>
            </a:endParaRPr>
          </a:p>
        </p:txBody>
      </p:sp>
      <p:pic>
        <p:nvPicPr>
          <p:cNvPr id="9" name="Picture 8" descr="A picture containing clothing&#10;&#10;Description generated with very high confidence">
            <a:extLst>
              <a:ext uri="{FF2B5EF4-FFF2-40B4-BE49-F238E27FC236}">
                <a16:creationId xmlns:a16="http://schemas.microsoft.com/office/drawing/2014/main" id="{9E38E0D7-97F6-48BB-A9BB-E144DA9DA95F}"/>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r="1233"/>
          <a:stretch/>
        </p:blipFill>
        <p:spPr>
          <a:xfrm>
            <a:off x="1767814" y="2518755"/>
            <a:ext cx="2288713" cy="4224925"/>
          </a:xfrm>
          <a:prstGeom prst="rect">
            <a:avLst/>
          </a:prstGeom>
        </p:spPr>
      </p:pic>
      <p:pic>
        <p:nvPicPr>
          <p:cNvPr id="13" name="Picture 12">
            <a:extLst>
              <a:ext uri="{FF2B5EF4-FFF2-40B4-BE49-F238E27FC236}">
                <a16:creationId xmlns:a16="http://schemas.microsoft.com/office/drawing/2014/main" id="{632226BB-70FB-4950-BB08-5E4640F541F3}"/>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14817" t="6739" r="18280" b="4356"/>
          <a:stretch/>
        </p:blipFill>
        <p:spPr>
          <a:xfrm>
            <a:off x="10030852" y="2443942"/>
            <a:ext cx="1659268" cy="4347803"/>
          </a:xfrm>
          <a:prstGeom prst="rect">
            <a:avLst/>
          </a:prstGeom>
        </p:spPr>
      </p:pic>
      <p:pic>
        <p:nvPicPr>
          <p:cNvPr id="15" name="Picture 14">
            <a:extLst>
              <a:ext uri="{FF2B5EF4-FFF2-40B4-BE49-F238E27FC236}">
                <a16:creationId xmlns:a16="http://schemas.microsoft.com/office/drawing/2014/main" id="{5A236106-1574-45CD-B3EE-0B2FA8D71DB5}"/>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257" t="934" r="2233" b="1273"/>
          <a:stretch/>
        </p:blipFill>
        <p:spPr>
          <a:xfrm>
            <a:off x="4441422" y="2369127"/>
            <a:ext cx="2676698" cy="4365773"/>
          </a:xfrm>
          <a:prstGeom prst="rect">
            <a:avLst/>
          </a:prstGeom>
        </p:spPr>
      </p:pic>
      <p:pic>
        <p:nvPicPr>
          <p:cNvPr id="20" name="Picture 19">
            <a:extLst>
              <a:ext uri="{FF2B5EF4-FFF2-40B4-BE49-F238E27FC236}">
                <a16:creationId xmlns:a16="http://schemas.microsoft.com/office/drawing/2014/main" id="{AB6AC728-3EB8-4505-919B-FFB5EF23CD43}"/>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63232" y="522629"/>
            <a:ext cx="1343238" cy="922295"/>
          </a:xfrm>
          <a:prstGeom prst="rect">
            <a:avLst/>
          </a:prstGeom>
        </p:spPr>
      </p:pic>
      <p:pic>
        <p:nvPicPr>
          <p:cNvPr id="21" name="Picture 2" descr="http://www.mhalliday.co.uk/wp/wp-content/uploads/2014/09/mbcs-logo-colour-small.png">
            <a:extLst>
              <a:ext uri="{FF2B5EF4-FFF2-40B4-BE49-F238E27FC236}">
                <a16:creationId xmlns:a16="http://schemas.microsoft.com/office/drawing/2014/main" id="{18933130-94A0-4FD9-BAC9-2A848B7D29FA}"/>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r="6313"/>
          <a:stretch/>
        </p:blipFill>
        <p:spPr bwMode="auto">
          <a:xfrm>
            <a:off x="9999365" y="522629"/>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D401186E-1639-4141-BE23-3132D9E298C2}"/>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242705" y="5858710"/>
            <a:ext cx="525714" cy="876190"/>
          </a:xfrm>
          <a:prstGeom prst="rect">
            <a:avLst/>
          </a:prstGeom>
          <a:ln w="12700">
            <a:solidFill>
              <a:schemeClr val="bg1"/>
            </a:solidFill>
          </a:ln>
        </p:spPr>
      </p:pic>
      <p:pic>
        <p:nvPicPr>
          <p:cNvPr id="23" name="Picture 22">
            <a:extLst>
              <a:ext uri="{FF2B5EF4-FFF2-40B4-BE49-F238E27FC236}">
                <a16:creationId xmlns:a16="http://schemas.microsoft.com/office/drawing/2014/main" id="{2F3A80CC-9858-4062-9502-2912063F64F8}"/>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091629" y="5858710"/>
            <a:ext cx="525714" cy="876190"/>
          </a:xfrm>
          <a:prstGeom prst="rect">
            <a:avLst/>
          </a:prstGeom>
          <a:ln w="12700">
            <a:solidFill>
              <a:schemeClr val="bg1"/>
            </a:solidFill>
          </a:ln>
        </p:spPr>
      </p:pic>
      <p:pic>
        <p:nvPicPr>
          <p:cNvPr id="25" name="Picture 24">
            <a:extLst>
              <a:ext uri="{FF2B5EF4-FFF2-40B4-BE49-F238E27FC236}">
                <a16:creationId xmlns:a16="http://schemas.microsoft.com/office/drawing/2014/main" id="{358BF02D-2C74-4FD1-94DB-9E9C3AE1A84B}"/>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23517" t="7158" r="19209" b="4325"/>
          <a:stretch/>
        </p:blipFill>
        <p:spPr>
          <a:xfrm>
            <a:off x="7366804" y="2518755"/>
            <a:ext cx="1960439" cy="4283350"/>
          </a:xfrm>
          <a:prstGeom prst="rect">
            <a:avLst/>
          </a:prstGeom>
        </p:spPr>
      </p:pic>
      <p:pic>
        <p:nvPicPr>
          <p:cNvPr id="26" name="Picture 25">
            <a:extLst>
              <a:ext uri="{FF2B5EF4-FFF2-40B4-BE49-F238E27FC236}">
                <a16:creationId xmlns:a16="http://schemas.microsoft.com/office/drawing/2014/main" id="{EE0748BB-0623-4C7C-B9DB-2E035D92CD15}"/>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539305" y="5858710"/>
            <a:ext cx="525714" cy="876190"/>
          </a:xfrm>
          <a:prstGeom prst="rect">
            <a:avLst/>
          </a:prstGeom>
          <a:ln w="12700">
            <a:solidFill>
              <a:schemeClr val="bg1"/>
            </a:solidFill>
          </a:ln>
        </p:spPr>
      </p:pic>
      <p:pic>
        <p:nvPicPr>
          <p:cNvPr id="27" name="Picture 26">
            <a:extLst>
              <a:ext uri="{FF2B5EF4-FFF2-40B4-BE49-F238E27FC236}">
                <a16:creationId xmlns:a16="http://schemas.microsoft.com/office/drawing/2014/main" id="{97CAE5CB-EF7D-4152-9BDF-AC0D658E5EFB}"/>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194651" y="5867490"/>
            <a:ext cx="525714" cy="876190"/>
          </a:xfrm>
          <a:prstGeom prst="rect">
            <a:avLst/>
          </a:prstGeom>
          <a:ln w="12700">
            <a:solidFill>
              <a:schemeClr val="bg1"/>
            </a:solidFill>
          </a:ln>
        </p:spPr>
      </p:pic>
    </p:spTree>
    <p:extLst>
      <p:ext uri="{BB962C8B-B14F-4D97-AF65-F5344CB8AC3E}">
        <p14:creationId xmlns:p14="http://schemas.microsoft.com/office/powerpoint/2010/main" val="40191640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siness Development Team">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08037" y="1895649"/>
            <a:ext cx="1587244" cy="4812525"/>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23853" y="1901433"/>
            <a:ext cx="1771321" cy="4812525"/>
          </a:xfrm>
          <a:prstGeom prst="rect">
            <a:avLst/>
          </a:prstGeom>
        </p:spPr>
      </p:pic>
      <p:pic>
        <p:nvPicPr>
          <p:cNvPr id="4" name="Picture 3">
            <a:extLst>
              <a:ext uri="{FF2B5EF4-FFF2-40B4-BE49-F238E27FC236}">
                <a16:creationId xmlns:a16="http://schemas.microsoft.com/office/drawing/2014/main" id="{71E86A4A-D447-45EB-8925-CDA33CB6FD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56257" y="2023710"/>
            <a:ext cx="1736644" cy="4681941"/>
          </a:xfrm>
          <a:prstGeom prst="rect">
            <a:avLst/>
          </a:prstGeom>
        </p:spPr>
      </p:pic>
      <p:sp>
        <p:nvSpPr>
          <p:cNvPr id="9" name="TextBox 8">
            <a:extLst>
              <a:ext uri="{FF2B5EF4-FFF2-40B4-BE49-F238E27FC236}">
                <a16:creationId xmlns:a16="http://schemas.microsoft.com/office/drawing/2014/main" id="{394F5D97-66F7-40B9-BFAD-2555BD8F6BBD}"/>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Business Development</a:t>
            </a:r>
            <a:endParaRPr lang="en-GB" sz="4400">
              <a:solidFill>
                <a:srgbClr val="21B9EC"/>
              </a:solidFill>
              <a:latin typeface="+mj-lt"/>
            </a:endParaRPr>
          </a:p>
        </p:txBody>
      </p:sp>
      <p:pic>
        <p:nvPicPr>
          <p:cNvPr id="19" name="Picture 18">
            <a:extLst>
              <a:ext uri="{FF2B5EF4-FFF2-40B4-BE49-F238E27FC236}">
                <a16:creationId xmlns:a16="http://schemas.microsoft.com/office/drawing/2014/main" id="{FF18F7D3-ED78-4118-B9E5-4C8986062B8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94876" y="2050226"/>
            <a:ext cx="1674551" cy="4657948"/>
          </a:xfrm>
          <a:prstGeom prst="rect">
            <a:avLst/>
          </a:prstGeom>
        </p:spPr>
      </p:pic>
    </p:spTree>
    <p:extLst>
      <p:ext uri="{BB962C8B-B14F-4D97-AF65-F5344CB8AC3E}">
        <p14:creationId xmlns:p14="http://schemas.microsoft.com/office/powerpoint/2010/main" val="25566947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ment Team">
    <p:bg>
      <p:bgPr>
        <a:solidFill>
          <a:schemeClr val="bg1"/>
        </a:solidFill>
        <a:effectLst/>
      </p:bgPr>
    </p:bg>
    <p:spTree>
      <p:nvGrpSpPr>
        <p:cNvPr id="1" name=""/>
        <p:cNvGrpSpPr/>
        <p:nvPr/>
      </p:nvGrpSpPr>
      <p:grpSpPr>
        <a:xfrm>
          <a:off x="0" y="0"/>
          <a:ext cx="0" cy="0"/>
          <a:chOff x="0" y="0"/>
          <a:chExt cx="0" cy="0"/>
        </a:xfrm>
      </p:grpSpPr>
      <p:pic>
        <p:nvPicPr>
          <p:cNvPr id="25" name="Picture 2" descr="http://www.mhalliday.co.uk/wp/wp-content/uploads/2014/09/mbcs-logo-colour-small.png">
            <a:extLst>
              <a:ext uri="{FF2B5EF4-FFF2-40B4-BE49-F238E27FC236}">
                <a16:creationId xmlns:a16="http://schemas.microsoft.com/office/drawing/2014/main" id="{2AF2A9DF-3834-4559-BF16-755D4834B41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59321" y="444771"/>
            <a:ext cx="2226893" cy="102987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person with collar shirt&#10;&#10;Description generated with high confidence">
            <a:extLst>
              <a:ext uri="{FF2B5EF4-FFF2-40B4-BE49-F238E27FC236}">
                <a16:creationId xmlns:a16="http://schemas.microsoft.com/office/drawing/2014/main" id="{99661825-ACED-4743-904F-2856DBAA80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92002" y="1387366"/>
            <a:ext cx="1343594" cy="4025450"/>
          </a:xfrm>
          <a:prstGeom prst="rect">
            <a:avLst/>
          </a:prstGeom>
        </p:spPr>
      </p:pic>
      <p:pic>
        <p:nvPicPr>
          <p:cNvPr id="27" name="Picture 26" descr="A person wearing a suit and tie&#10;&#10;Description generated with very high confidence">
            <a:extLst>
              <a:ext uri="{FF2B5EF4-FFF2-40B4-BE49-F238E27FC236}">
                <a16:creationId xmlns:a16="http://schemas.microsoft.com/office/drawing/2014/main" id="{ABA3772B-199E-4F1C-957A-E1059BA5BE6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07866" y="1387366"/>
            <a:ext cx="1383304" cy="4055237"/>
          </a:xfrm>
          <a:prstGeom prst="rect">
            <a:avLst/>
          </a:prstGeom>
        </p:spPr>
      </p:pic>
      <p:pic>
        <p:nvPicPr>
          <p:cNvPr id="28" name="Picture 27">
            <a:extLst>
              <a:ext uri="{FF2B5EF4-FFF2-40B4-BE49-F238E27FC236}">
                <a16:creationId xmlns:a16="http://schemas.microsoft.com/office/drawing/2014/main" id="{B65D4917-2EA1-425D-B9D8-04E74AEC27C0}"/>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089" r="2387"/>
          <a:stretch/>
        </p:blipFill>
        <p:spPr>
          <a:xfrm>
            <a:off x="9244702" y="1340111"/>
            <a:ext cx="1335403" cy="4055237"/>
          </a:xfrm>
          <a:prstGeom prst="rect">
            <a:avLst/>
          </a:prstGeom>
        </p:spPr>
      </p:pic>
      <p:pic>
        <p:nvPicPr>
          <p:cNvPr id="29" name="Picture 28">
            <a:extLst>
              <a:ext uri="{FF2B5EF4-FFF2-40B4-BE49-F238E27FC236}">
                <a16:creationId xmlns:a16="http://schemas.microsoft.com/office/drawing/2014/main" id="{14A25343-8ABA-4598-8E69-F757B3CD85F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282570" y="1478046"/>
            <a:ext cx="2034259" cy="3992370"/>
          </a:xfrm>
          <a:prstGeom prst="rect">
            <a:avLst/>
          </a:prstGeom>
        </p:spPr>
      </p:pic>
      <p:pic>
        <p:nvPicPr>
          <p:cNvPr id="30" name="Picture 29">
            <a:extLst>
              <a:ext uri="{FF2B5EF4-FFF2-40B4-BE49-F238E27FC236}">
                <a16:creationId xmlns:a16="http://schemas.microsoft.com/office/drawing/2014/main" id="{A8290C09-3720-437B-92D0-42A9C91DB61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910494" y="2722860"/>
            <a:ext cx="1397975" cy="4063219"/>
          </a:xfrm>
          <a:prstGeom prst="rect">
            <a:avLst/>
          </a:prstGeom>
        </p:spPr>
      </p:pic>
      <p:pic>
        <p:nvPicPr>
          <p:cNvPr id="31" name="Picture 30">
            <a:extLst>
              <a:ext uri="{FF2B5EF4-FFF2-40B4-BE49-F238E27FC236}">
                <a16:creationId xmlns:a16="http://schemas.microsoft.com/office/drawing/2014/main" id="{E0FD79A8-1491-428F-B79F-C27485703E49}"/>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8652" t="6102" r="21450" b="5641"/>
          <a:stretch/>
        </p:blipFill>
        <p:spPr>
          <a:xfrm>
            <a:off x="777388" y="1263535"/>
            <a:ext cx="1428071" cy="4149281"/>
          </a:xfrm>
          <a:prstGeom prst="rect">
            <a:avLst/>
          </a:prstGeom>
        </p:spPr>
      </p:pic>
      <p:pic>
        <p:nvPicPr>
          <p:cNvPr id="32" name="Picture 31">
            <a:extLst>
              <a:ext uri="{FF2B5EF4-FFF2-40B4-BE49-F238E27FC236}">
                <a16:creationId xmlns:a16="http://schemas.microsoft.com/office/drawing/2014/main" id="{584DF2A5-18C4-4160-A689-D6947A0A8C20}"/>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506050" y="1470026"/>
            <a:ext cx="1409292" cy="3942790"/>
          </a:xfrm>
          <a:prstGeom prst="rect">
            <a:avLst/>
          </a:prstGeom>
        </p:spPr>
      </p:pic>
      <p:pic>
        <p:nvPicPr>
          <p:cNvPr id="33" name="Picture 32">
            <a:extLst>
              <a:ext uri="{FF2B5EF4-FFF2-40B4-BE49-F238E27FC236}">
                <a16:creationId xmlns:a16="http://schemas.microsoft.com/office/drawing/2014/main" id="{B1154BD8-691F-46BC-B330-48A41EA3E7A7}"/>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031717" y="1450233"/>
            <a:ext cx="1636589" cy="3992370"/>
          </a:xfrm>
          <a:prstGeom prst="rect">
            <a:avLst/>
          </a:prstGeom>
        </p:spPr>
      </p:pic>
      <p:pic>
        <p:nvPicPr>
          <p:cNvPr id="34" name="Picture 33">
            <a:extLst>
              <a:ext uri="{FF2B5EF4-FFF2-40B4-BE49-F238E27FC236}">
                <a16:creationId xmlns:a16="http://schemas.microsoft.com/office/drawing/2014/main" id="{AE14F3B1-BFD4-4493-9CC5-B8E77481EEC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17348" t="10531" r="20877" b="4550"/>
          <a:stretch/>
        </p:blipFill>
        <p:spPr>
          <a:xfrm>
            <a:off x="3240598" y="2834905"/>
            <a:ext cx="1472802" cy="3992370"/>
          </a:xfrm>
          <a:prstGeom prst="rect">
            <a:avLst/>
          </a:prstGeom>
        </p:spPr>
      </p:pic>
      <p:pic>
        <p:nvPicPr>
          <p:cNvPr id="36" name="Picture 35">
            <a:extLst>
              <a:ext uri="{FF2B5EF4-FFF2-40B4-BE49-F238E27FC236}">
                <a16:creationId xmlns:a16="http://schemas.microsoft.com/office/drawing/2014/main" id="{C0589EA7-5CAE-419E-A8C6-5C1E20782DE7}"/>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18140" t="5502" r="20114" b="5755"/>
          <a:stretch/>
        </p:blipFill>
        <p:spPr>
          <a:xfrm>
            <a:off x="5077958" y="2477193"/>
            <a:ext cx="1534931" cy="4350082"/>
          </a:xfrm>
          <a:prstGeom prst="rect">
            <a:avLst/>
          </a:prstGeom>
        </p:spPr>
      </p:pic>
      <p:pic>
        <p:nvPicPr>
          <p:cNvPr id="37" name="Picture 36">
            <a:extLst>
              <a:ext uri="{FF2B5EF4-FFF2-40B4-BE49-F238E27FC236}">
                <a16:creationId xmlns:a16="http://schemas.microsoft.com/office/drawing/2014/main" id="{BAA07F51-D281-4D65-B97F-9C9E2C67C098}"/>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21651" t="7207" r="16714" b="4552"/>
          <a:stretch/>
        </p:blipFill>
        <p:spPr>
          <a:xfrm>
            <a:off x="8459083" y="2681666"/>
            <a:ext cx="1468469" cy="4145609"/>
          </a:xfrm>
          <a:prstGeom prst="rect">
            <a:avLst/>
          </a:prstGeom>
        </p:spPr>
      </p:pic>
      <p:pic>
        <p:nvPicPr>
          <p:cNvPr id="38" name="Picture 37">
            <a:extLst>
              <a:ext uri="{FF2B5EF4-FFF2-40B4-BE49-F238E27FC236}">
                <a16:creationId xmlns:a16="http://schemas.microsoft.com/office/drawing/2014/main" id="{2C48E950-183F-4C30-B7FA-B507851533D8}"/>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21551" t="9226" r="22469" b="4873"/>
          <a:stretch/>
        </p:blipFill>
        <p:spPr>
          <a:xfrm>
            <a:off x="10113721" y="2593571"/>
            <a:ext cx="1409292" cy="4264429"/>
          </a:xfrm>
          <a:prstGeom prst="rect">
            <a:avLst/>
          </a:prstGeom>
        </p:spPr>
      </p:pic>
      <p:pic>
        <p:nvPicPr>
          <p:cNvPr id="39" name="Picture 38">
            <a:extLst>
              <a:ext uri="{FF2B5EF4-FFF2-40B4-BE49-F238E27FC236}">
                <a16:creationId xmlns:a16="http://schemas.microsoft.com/office/drawing/2014/main" id="{66623EA7-DB64-409D-A0FE-C396FD6D6C1B}"/>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l="21163" t="9240" r="21047" b="3290"/>
          <a:stretch/>
        </p:blipFill>
        <p:spPr>
          <a:xfrm>
            <a:off x="1654548" y="2651761"/>
            <a:ext cx="1409292" cy="4206239"/>
          </a:xfrm>
          <a:prstGeom prst="rect">
            <a:avLst/>
          </a:prstGeom>
        </p:spPr>
      </p:pic>
      <p:pic>
        <p:nvPicPr>
          <p:cNvPr id="40" name="Picture 39">
            <a:extLst>
              <a:ext uri="{FF2B5EF4-FFF2-40B4-BE49-F238E27FC236}">
                <a16:creationId xmlns:a16="http://schemas.microsoft.com/office/drawing/2014/main" id="{CEBE9331-0263-406A-AD33-8FF35AE21B3A}"/>
              </a:ext>
            </a:extLst>
          </p:cNvPr>
          <p:cNvPicPr>
            <a:picLocks noChangeAspect="1"/>
          </p:cNvPicPr>
          <p:nvPr userDrawn="1"/>
        </p:nvPicPr>
        <p:blipFill rotWithShape="1">
          <a:blip r:embed="rId16">
            <a:extLst>
              <a:ext uri="{28A0092B-C50C-407E-A947-70E740481C1C}">
                <a14:useLocalDpi xmlns:a14="http://schemas.microsoft.com/office/drawing/2010/main" val="0"/>
              </a:ext>
            </a:extLst>
          </a:blip>
          <a:srcRect l="13002" t="7865" r="8749" b="5196"/>
          <a:stretch/>
        </p:blipFill>
        <p:spPr>
          <a:xfrm>
            <a:off x="25878" y="2651761"/>
            <a:ext cx="1428072" cy="4206240"/>
          </a:xfrm>
          <a:prstGeom prst="rect">
            <a:avLst/>
          </a:prstGeom>
        </p:spPr>
      </p:pic>
      <p:sp>
        <p:nvSpPr>
          <p:cNvPr id="41" name="TextBox 40">
            <a:extLst>
              <a:ext uri="{FF2B5EF4-FFF2-40B4-BE49-F238E27FC236}">
                <a16:creationId xmlns:a16="http://schemas.microsoft.com/office/drawing/2014/main" id="{33915EA3-3E1F-43E8-B3AA-7BC4545D2336}"/>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Software Development</a:t>
            </a:r>
            <a:endParaRPr lang="en-GB" sz="4400">
              <a:solidFill>
                <a:srgbClr val="21B9EC"/>
              </a:solidFill>
              <a:latin typeface="+mj-lt"/>
            </a:endParaRPr>
          </a:p>
        </p:txBody>
      </p:sp>
      <p:pic>
        <p:nvPicPr>
          <p:cNvPr id="42" name="Picture 41">
            <a:extLst>
              <a:ext uri="{FF2B5EF4-FFF2-40B4-BE49-F238E27FC236}">
                <a16:creationId xmlns:a16="http://schemas.microsoft.com/office/drawing/2014/main" id="{44C9E14F-7FBA-4147-B69F-A6FC9C29365A}"/>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2564124" y="5781722"/>
            <a:ext cx="525714" cy="876190"/>
          </a:xfrm>
          <a:prstGeom prst="rect">
            <a:avLst/>
          </a:prstGeom>
          <a:ln w="12700">
            <a:solidFill>
              <a:schemeClr val="bg1"/>
            </a:solidFill>
          </a:ln>
        </p:spPr>
      </p:pic>
    </p:spTree>
    <p:extLst>
      <p:ext uri="{BB962C8B-B14F-4D97-AF65-F5344CB8AC3E}">
        <p14:creationId xmlns:p14="http://schemas.microsoft.com/office/powerpoint/2010/main" val="31161104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sultancy Services Team">
    <p:bg>
      <p:bgPr>
        <a:solidFill>
          <a:schemeClr val="bg1"/>
        </a:solidFill>
        <a:effectLst/>
      </p:bgPr>
    </p:bg>
    <p:spTree>
      <p:nvGrpSpPr>
        <p:cNvPr id="1" name=""/>
        <p:cNvGrpSpPr/>
        <p:nvPr/>
      </p:nvGrpSpPr>
      <p:grpSpPr>
        <a:xfrm>
          <a:off x="0" y="0"/>
          <a:ext cx="0" cy="0"/>
          <a:chOff x="0" y="0"/>
          <a:chExt cx="0" cy="0"/>
        </a:xfrm>
      </p:grpSpPr>
      <p:pic>
        <p:nvPicPr>
          <p:cNvPr id="12" name="Picture 4" descr="http://www.gbbuk.com/wp-content/uploads/2012/10/CharteredEngineerC3.png">
            <a:extLst>
              <a:ext uri="{FF2B5EF4-FFF2-40B4-BE49-F238E27FC236}">
                <a16:creationId xmlns:a16="http://schemas.microsoft.com/office/drawing/2014/main" id="{A51DF6FE-45D2-4058-9577-8596EAFC4E4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442" y="538400"/>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DB516CF-81AF-48A7-9830-6044093ADC4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8158" t="9328" r="20582" b="5301"/>
          <a:stretch/>
        </p:blipFill>
        <p:spPr>
          <a:xfrm>
            <a:off x="7758195" y="1837112"/>
            <a:ext cx="1782252" cy="4897629"/>
          </a:xfrm>
          <a:prstGeom prst="rect">
            <a:avLst/>
          </a:prstGeom>
        </p:spPr>
      </p:pic>
      <p:pic>
        <p:nvPicPr>
          <p:cNvPr id="16" name="Picture 15" descr="A picture containing clothing&#10;&#10;Description generated with very high confidence">
            <a:extLst>
              <a:ext uri="{FF2B5EF4-FFF2-40B4-BE49-F238E27FC236}">
                <a16:creationId xmlns:a16="http://schemas.microsoft.com/office/drawing/2014/main" id="{F89B5CF8-1CB1-41C2-8AFB-C1873377F51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67267" y="1768895"/>
            <a:ext cx="2691895" cy="4907949"/>
          </a:xfrm>
          <a:prstGeom prst="rect">
            <a:avLst/>
          </a:prstGeom>
        </p:spPr>
      </p:pic>
      <p:pic>
        <p:nvPicPr>
          <p:cNvPr id="17" name="Picture 2" descr="http://www.mhalliday.co.uk/wp/wp-content/uploads/2014/09/mbcs-logo-colour-small.png">
            <a:extLst>
              <a:ext uri="{FF2B5EF4-FFF2-40B4-BE49-F238E27FC236}">
                <a16:creationId xmlns:a16="http://schemas.microsoft.com/office/drawing/2014/main" id="{77574BEC-A766-47FF-B742-C92D9D0DEE47}"/>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r="6313"/>
          <a:stretch/>
        </p:blipFill>
        <p:spPr bwMode="auto">
          <a:xfrm>
            <a:off x="9891193" y="538400"/>
            <a:ext cx="1919365" cy="94745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E6F8C60-6BD1-412A-A656-6AF381CBAC8E}"/>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Consultancy Services</a:t>
            </a:r>
            <a:endParaRPr lang="en-GB" sz="4400">
              <a:solidFill>
                <a:srgbClr val="21B9EC"/>
              </a:solidFill>
              <a:latin typeface="+mj-lt"/>
            </a:endParaRPr>
          </a:p>
        </p:txBody>
      </p:sp>
      <p:pic>
        <p:nvPicPr>
          <p:cNvPr id="21" name="Picture 20">
            <a:extLst>
              <a:ext uri="{FF2B5EF4-FFF2-40B4-BE49-F238E27FC236}">
                <a16:creationId xmlns:a16="http://schemas.microsoft.com/office/drawing/2014/main" id="{0935D79F-C018-41AD-8A12-6217D91D7B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197157" y="5805491"/>
            <a:ext cx="525714" cy="876190"/>
          </a:xfrm>
          <a:prstGeom prst="rect">
            <a:avLst/>
          </a:prstGeom>
          <a:ln w="12700">
            <a:solidFill>
              <a:schemeClr val="bg1"/>
            </a:solidFill>
          </a:ln>
        </p:spPr>
      </p:pic>
      <p:pic>
        <p:nvPicPr>
          <p:cNvPr id="22" name="Picture 21">
            <a:extLst>
              <a:ext uri="{FF2B5EF4-FFF2-40B4-BE49-F238E27FC236}">
                <a16:creationId xmlns:a16="http://schemas.microsoft.com/office/drawing/2014/main" id="{B32BB1CE-1EA7-4AA0-BB87-5FF909249C0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425131" y="1768895"/>
            <a:ext cx="1886978" cy="4970661"/>
          </a:xfrm>
          <a:prstGeom prst="rect">
            <a:avLst/>
          </a:prstGeom>
        </p:spPr>
      </p:pic>
      <p:pic>
        <p:nvPicPr>
          <p:cNvPr id="26" name="Picture 25">
            <a:extLst>
              <a:ext uri="{FF2B5EF4-FFF2-40B4-BE49-F238E27FC236}">
                <a16:creationId xmlns:a16="http://schemas.microsoft.com/office/drawing/2014/main" id="{3DB9A727-C14A-4EEC-BCBF-4201BD68E22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852745" y="5800654"/>
            <a:ext cx="525714" cy="876190"/>
          </a:xfrm>
          <a:prstGeom prst="rect">
            <a:avLst/>
          </a:prstGeom>
          <a:ln w="12700">
            <a:solidFill>
              <a:schemeClr val="bg1"/>
            </a:solidFill>
          </a:ln>
        </p:spPr>
      </p:pic>
      <p:pic>
        <p:nvPicPr>
          <p:cNvPr id="27" name="Picture 26">
            <a:extLst>
              <a:ext uri="{FF2B5EF4-FFF2-40B4-BE49-F238E27FC236}">
                <a16:creationId xmlns:a16="http://schemas.microsoft.com/office/drawing/2014/main" id="{400788F2-4A79-4722-BFDF-025476EA39B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891193" y="1837112"/>
            <a:ext cx="1782252" cy="4897629"/>
          </a:xfrm>
          <a:prstGeom prst="rect">
            <a:avLst/>
          </a:prstGeom>
        </p:spPr>
      </p:pic>
      <p:pic>
        <p:nvPicPr>
          <p:cNvPr id="28" name="Picture 27" descr="A close up of a mask&#10;&#10;Description generated with high confidence">
            <a:extLst>
              <a:ext uri="{FF2B5EF4-FFF2-40B4-BE49-F238E27FC236}">
                <a16:creationId xmlns:a16="http://schemas.microsoft.com/office/drawing/2014/main" id="{3A3C0F89-71D4-4ADE-9D27-02D4B0BAC6C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71048" y="1837111"/>
            <a:ext cx="1682917" cy="4897629"/>
          </a:xfrm>
          <a:prstGeom prst="rect">
            <a:avLst/>
          </a:prstGeom>
        </p:spPr>
      </p:pic>
      <p:pic>
        <p:nvPicPr>
          <p:cNvPr id="29" name="Picture 28">
            <a:extLst>
              <a:ext uri="{FF2B5EF4-FFF2-40B4-BE49-F238E27FC236}">
                <a16:creationId xmlns:a16="http://schemas.microsoft.com/office/drawing/2014/main" id="{F15D7292-90EE-44F1-AB5E-803BD0CBEC3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770079" y="5800654"/>
            <a:ext cx="525714" cy="876190"/>
          </a:xfrm>
          <a:prstGeom prst="rect">
            <a:avLst/>
          </a:prstGeom>
          <a:ln w="12700">
            <a:solidFill>
              <a:schemeClr val="bg1"/>
            </a:solidFill>
          </a:ln>
        </p:spPr>
      </p:pic>
    </p:spTree>
    <p:extLst>
      <p:ext uri="{BB962C8B-B14F-4D97-AF65-F5344CB8AC3E}">
        <p14:creationId xmlns:p14="http://schemas.microsoft.com/office/powerpoint/2010/main" val="38386278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upport Engineering Test">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09AD48-797A-4CB6-A939-ECF6CE9403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63" t="7490" r="21644" b="4784"/>
          <a:stretch/>
        </p:blipFill>
        <p:spPr>
          <a:xfrm>
            <a:off x="4150359" y="1928554"/>
            <a:ext cx="1580726" cy="4800306"/>
          </a:xfrm>
          <a:prstGeom prst="rect">
            <a:avLst/>
          </a:prstGeom>
        </p:spPr>
      </p:pic>
      <p:pic>
        <p:nvPicPr>
          <p:cNvPr id="8" name="Picture 7">
            <a:extLst>
              <a:ext uri="{FF2B5EF4-FFF2-40B4-BE49-F238E27FC236}">
                <a16:creationId xmlns:a16="http://schemas.microsoft.com/office/drawing/2014/main" id="{B1F586D1-E15B-4814-AEAE-582913996C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1043" t="5699" r="22981" b="5041"/>
          <a:stretch/>
        </p:blipFill>
        <p:spPr>
          <a:xfrm>
            <a:off x="5870215" y="1845426"/>
            <a:ext cx="1553050" cy="4883434"/>
          </a:xfrm>
          <a:prstGeom prst="rect">
            <a:avLst/>
          </a:prstGeom>
        </p:spPr>
      </p:pic>
      <p:pic>
        <p:nvPicPr>
          <p:cNvPr id="9" name="Picture 8">
            <a:extLst>
              <a:ext uri="{FF2B5EF4-FFF2-40B4-BE49-F238E27FC236}">
                <a16:creationId xmlns:a16="http://schemas.microsoft.com/office/drawing/2014/main" id="{BB22DE95-A77B-4912-B84B-9B54F3C96B4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785" t="6860" r="19770" b="5399"/>
          <a:stretch/>
        </p:blipFill>
        <p:spPr>
          <a:xfrm>
            <a:off x="380480" y="1865819"/>
            <a:ext cx="1788001" cy="4800306"/>
          </a:xfrm>
          <a:prstGeom prst="rect">
            <a:avLst/>
          </a:prstGeom>
        </p:spPr>
      </p:pic>
      <p:pic>
        <p:nvPicPr>
          <p:cNvPr id="10" name="Picture 9">
            <a:extLst>
              <a:ext uri="{FF2B5EF4-FFF2-40B4-BE49-F238E27FC236}">
                <a16:creationId xmlns:a16="http://schemas.microsoft.com/office/drawing/2014/main" id="{5E8F1533-3A65-4300-831F-870D28C7BA2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500944" y="1990941"/>
            <a:ext cx="1958947" cy="4737918"/>
          </a:xfrm>
          <a:prstGeom prst="rect">
            <a:avLst/>
          </a:prstGeom>
        </p:spPr>
      </p:pic>
      <p:pic>
        <p:nvPicPr>
          <p:cNvPr id="3" name="Picture 2">
            <a:extLst>
              <a:ext uri="{FF2B5EF4-FFF2-40B4-BE49-F238E27FC236}">
                <a16:creationId xmlns:a16="http://schemas.microsoft.com/office/drawing/2014/main" id="{3DBA45ED-438E-4490-9C58-FCF45E0E39C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599021" y="1990940"/>
            <a:ext cx="2190650" cy="4737919"/>
          </a:xfrm>
          <a:prstGeom prst="rect">
            <a:avLst/>
          </a:prstGeom>
        </p:spPr>
      </p:pic>
      <p:pic>
        <p:nvPicPr>
          <p:cNvPr id="17" name="Picture 16">
            <a:extLst>
              <a:ext uri="{FF2B5EF4-FFF2-40B4-BE49-F238E27FC236}">
                <a16:creationId xmlns:a16="http://schemas.microsoft.com/office/drawing/2014/main" id="{89763354-DC7F-4D7D-83B6-ACECB2A52F2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63232" y="582602"/>
            <a:ext cx="1343238" cy="922295"/>
          </a:xfrm>
          <a:prstGeom prst="rect">
            <a:avLst/>
          </a:prstGeom>
        </p:spPr>
      </p:pic>
      <p:pic>
        <p:nvPicPr>
          <p:cNvPr id="18" name="Picture 2" descr="http://www.mhalliday.co.uk/wp/wp-content/uploads/2014/09/mbcs-logo-colour-small.png">
            <a:extLst>
              <a:ext uri="{FF2B5EF4-FFF2-40B4-BE49-F238E27FC236}">
                <a16:creationId xmlns:a16="http://schemas.microsoft.com/office/drawing/2014/main" id="{153BC304-6811-42A3-A5D2-204810783384}"/>
              </a:ext>
            </a:extLst>
          </p:cNvPr>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r="6313"/>
          <a:stretch/>
        </p:blipFill>
        <p:spPr bwMode="auto">
          <a:xfrm>
            <a:off x="9999365" y="526423"/>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30FDC34-4965-487A-9F4E-8345B1CB75ED}"/>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312740" y="2037042"/>
            <a:ext cx="1676111" cy="4691817"/>
          </a:xfrm>
          <a:prstGeom prst="rect">
            <a:avLst/>
          </a:prstGeom>
        </p:spPr>
      </p:pic>
      <p:sp>
        <p:nvSpPr>
          <p:cNvPr id="12" name="TextBox 11">
            <a:extLst>
              <a:ext uri="{FF2B5EF4-FFF2-40B4-BE49-F238E27FC236}">
                <a16:creationId xmlns:a16="http://schemas.microsoft.com/office/drawing/2014/main" id="{B1F4F0C9-ADE2-4FA1-B397-62284CF0F88F}"/>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Support, Engineering &amp; Test</a:t>
            </a:r>
            <a:endParaRPr lang="en-GB" sz="4400">
              <a:solidFill>
                <a:srgbClr val="21B9EC"/>
              </a:solidFill>
              <a:latin typeface="+mj-lt"/>
            </a:endParaRPr>
          </a:p>
        </p:txBody>
      </p:sp>
      <p:pic>
        <p:nvPicPr>
          <p:cNvPr id="14" name="Picture 13">
            <a:extLst>
              <a:ext uri="{FF2B5EF4-FFF2-40B4-BE49-F238E27FC236}">
                <a16:creationId xmlns:a16="http://schemas.microsoft.com/office/drawing/2014/main" id="{FD85B18D-C250-499F-9000-931FF23FF73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625518" y="5810328"/>
            <a:ext cx="525714" cy="876190"/>
          </a:xfrm>
          <a:prstGeom prst="rect">
            <a:avLst/>
          </a:prstGeom>
          <a:ln w="12700">
            <a:solidFill>
              <a:schemeClr val="bg1"/>
            </a:solidFill>
          </a:ln>
        </p:spPr>
      </p:pic>
    </p:spTree>
    <p:extLst>
      <p:ext uri="{BB962C8B-B14F-4D97-AF65-F5344CB8AC3E}">
        <p14:creationId xmlns:p14="http://schemas.microsoft.com/office/powerpoint/2010/main" val="30769519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T Team">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1418" t="7765" r="14838" b="3845"/>
          <a:stretch/>
        </p:blipFill>
        <p:spPr>
          <a:xfrm>
            <a:off x="3771973" y="1729047"/>
            <a:ext cx="2138375" cy="5054138"/>
          </a:xfrm>
          <a:prstGeom prst="rect">
            <a:avLst/>
          </a:prstGeom>
        </p:spPr>
      </p:pic>
      <p:pic>
        <p:nvPicPr>
          <p:cNvPr id="33" name="Picture 32"/>
          <p:cNvPicPr>
            <a:picLocks noChangeAspect="1"/>
          </p:cNvPicPr>
          <p:nvPr userDrawn="1"/>
        </p:nvPicPr>
        <p:blipFill rotWithShape="1">
          <a:blip r:embed="rId3">
            <a:extLst>
              <a:ext uri="{28A0092B-C50C-407E-A947-70E740481C1C}">
                <a14:useLocalDpi xmlns:a14="http://schemas.microsoft.com/office/drawing/2010/main" val="0"/>
              </a:ext>
            </a:extLst>
          </a:blip>
          <a:srcRect l="22843" t="6093" r="19727" b="4029"/>
          <a:stretch/>
        </p:blipFill>
        <p:spPr>
          <a:xfrm>
            <a:off x="6096000" y="1878676"/>
            <a:ext cx="2216727" cy="4904509"/>
          </a:xfrm>
          <a:prstGeom prst="rect">
            <a:avLst/>
          </a:prstGeom>
        </p:spPr>
      </p:pic>
      <p:pic>
        <p:nvPicPr>
          <p:cNvPr id="12" name="Picture 11">
            <a:extLst>
              <a:ext uri="{FF2B5EF4-FFF2-40B4-BE49-F238E27FC236}">
                <a16:creationId xmlns:a16="http://schemas.microsoft.com/office/drawing/2014/main" id="{F093F0E3-C562-4EF0-9726-3396D793642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62686" y="5829417"/>
            <a:ext cx="525714" cy="876190"/>
          </a:xfrm>
          <a:prstGeom prst="rect">
            <a:avLst/>
          </a:prstGeom>
          <a:ln w="12700">
            <a:solidFill>
              <a:schemeClr val="bg1"/>
            </a:solidFill>
          </a:ln>
        </p:spPr>
      </p:pic>
      <p:sp>
        <p:nvSpPr>
          <p:cNvPr id="13" name="TextBox 12">
            <a:extLst>
              <a:ext uri="{FF2B5EF4-FFF2-40B4-BE49-F238E27FC236}">
                <a16:creationId xmlns:a16="http://schemas.microsoft.com/office/drawing/2014/main" id="{AF8AB602-115A-44FD-8267-7E795DC790D2}"/>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IT</a:t>
            </a:r>
            <a:endParaRPr lang="en-GB" sz="4400">
              <a:solidFill>
                <a:srgbClr val="21B9EC"/>
              </a:solidFill>
              <a:latin typeface="+mj-lt"/>
            </a:endParaRPr>
          </a:p>
        </p:txBody>
      </p:sp>
    </p:spTree>
    <p:extLst>
      <p:ext uri="{BB962C8B-B14F-4D97-AF65-F5344CB8AC3E}">
        <p14:creationId xmlns:p14="http://schemas.microsoft.com/office/powerpoint/2010/main" val="1227515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262815" y="3579541"/>
            <a:ext cx="8084635" cy="1852729"/>
          </a:xfrm>
        </p:spPr>
        <p:txBody>
          <a:bodyPr anchor="b"/>
          <a:lstStyle>
            <a:lvl1pPr>
              <a:defRPr sz="60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3262815" y="5459259"/>
            <a:ext cx="8084635"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Picture Placeholder 5"/>
          <p:cNvSpPr>
            <a:spLocks noGrp="1"/>
          </p:cNvSpPr>
          <p:nvPr>
            <p:ph type="pic" sz="quarter" idx="10" hasCustomPrompt="1"/>
          </p:nvPr>
        </p:nvSpPr>
        <p:spPr>
          <a:xfrm>
            <a:off x="568719" y="2538297"/>
            <a:ext cx="1939059" cy="3829050"/>
          </a:xfrm>
        </p:spPr>
        <p:txBody>
          <a:bodyPr anchor="b"/>
          <a:lstStyle>
            <a:lvl1pPr marL="0" indent="0">
              <a:buNone/>
              <a:defRPr>
                <a:solidFill>
                  <a:schemeClr val="bg1"/>
                </a:solidFill>
              </a:defRPr>
            </a:lvl1pPr>
          </a:lstStyle>
          <a:p>
            <a:r>
              <a:rPr lang="en-GB"/>
              <a:t>Click to add mini-me</a:t>
            </a:r>
          </a:p>
        </p:txBody>
      </p:sp>
      <p:pic>
        <p:nvPicPr>
          <p:cNvPr id="8" name="Picture 7"/>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21275617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sign">
    <p:bg>
      <p:bgPr>
        <a:solidFill>
          <a:schemeClr val="bg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96F16BE-9E16-46E6-8B1E-671A8DB3C447}"/>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Design</a:t>
            </a:r>
            <a:endParaRPr lang="en-GB" sz="4400">
              <a:solidFill>
                <a:srgbClr val="21B9EC"/>
              </a:solidFill>
              <a:latin typeface="+mj-lt"/>
            </a:endParaRPr>
          </a:p>
        </p:txBody>
      </p:sp>
      <p:pic>
        <p:nvPicPr>
          <p:cNvPr id="4" name="Picture 3">
            <a:extLst>
              <a:ext uri="{FF2B5EF4-FFF2-40B4-BE49-F238E27FC236}">
                <a16:creationId xmlns:a16="http://schemas.microsoft.com/office/drawing/2014/main" id="{19BBAC64-57B1-4E5B-9B27-B2B2CCAF36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945" y="1704109"/>
            <a:ext cx="1720368" cy="4995950"/>
          </a:xfrm>
          <a:prstGeom prst="rect">
            <a:avLst/>
          </a:prstGeom>
        </p:spPr>
      </p:pic>
      <p:pic>
        <p:nvPicPr>
          <p:cNvPr id="5" name="Picture 4" descr="A close up of a womans face&#10;&#10;Description generated with very high confidence">
            <a:extLst>
              <a:ext uri="{FF2B5EF4-FFF2-40B4-BE49-F238E27FC236}">
                <a16:creationId xmlns:a16="http://schemas.microsoft.com/office/drawing/2014/main" id="{C1638B8C-FFFF-4D86-96BA-2F11ED0A837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57521" y="1820173"/>
            <a:ext cx="1813029" cy="4879885"/>
          </a:xfrm>
          <a:prstGeom prst="rect">
            <a:avLst/>
          </a:prstGeom>
        </p:spPr>
      </p:pic>
    </p:spTree>
    <p:extLst>
      <p:ext uri="{BB962C8B-B14F-4D97-AF65-F5344CB8AC3E}">
        <p14:creationId xmlns:p14="http://schemas.microsoft.com/office/powerpoint/2010/main" val="37912998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5982666"/>
          </a:xfrm>
        </p:spPr>
        <p:txBody>
          <a:bodyPr>
            <a:normAutofit/>
          </a:bodyPr>
          <a:lstStyle>
            <a:lvl1pPr>
              <a:lnSpc>
                <a:spcPct val="125000"/>
              </a:lnSpc>
              <a:defRPr sz="4000">
                <a:solidFill>
                  <a:srgbClr val="21B9EC"/>
                </a:solidFill>
              </a:defRPr>
            </a:lvl1pPr>
          </a:lstStyle>
          <a:p>
            <a:r>
              <a:rPr lang="en-US"/>
              <a:t>Click to edit Agenda</a:t>
            </a:r>
            <a:endParaRPr lang="en-GB"/>
          </a:p>
        </p:txBody>
      </p:sp>
    </p:spTree>
    <p:extLst>
      <p:ext uri="{BB962C8B-B14F-4D97-AF65-F5344CB8AC3E}">
        <p14:creationId xmlns:p14="http://schemas.microsoft.com/office/powerpoint/2010/main" val="12399973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831850" y="4653611"/>
            <a:ext cx="10515600" cy="1730064"/>
          </a:xfrm>
        </p:spPr>
        <p:txBody>
          <a:bodyPr anchor="t">
            <a:normAutofit/>
          </a:bodyPr>
          <a:lstStyle>
            <a:lvl1pPr>
              <a:defRPr sz="3600">
                <a:solidFill>
                  <a:schemeClr val="tx1"/>
                </a:solidFill>
              </a:defRPr>
            </a:lvl1pPr>
          </a:lstStyle>
          <a:p>
            <a:r>
              <a:rPr lang="en-US"/>
              <a:t>Click to edit Citation</a:t>
            </a:r>
            <a:endParaRPr lang="en-GB"/>
          </a:p>
        </p:txBody>
      </p:sp>
      <p:sp>
        <p:nvSpPr>
          <p:cNvPr id="16" name="Text Placeholder 2"/>
          <p:cNvSpPr>
            <a:spLocks noGrp="1"/>
          </p:cNvSpPr>
          <p:nvPr>
            <p:ph type="body" idx="1" hasCustomPrompt="1"/>
          </p:nvPr>
        </p:nvSpPr>
        <p:spPr>
          <a:xfrm>
            <a:off x="831850" y="543340"/>
            <a:ext cx="10515600" cy="4002156"/>
          </a:xfrm>
        </p:spPr>
        <p:txBody>
          <a:bodyPr anchor="ctr">
            <a:normAutofit/>
          </a:bodyPr>
          <a:lstStyle>
            <a:lvl1pPr marL="0" indent="0">
              <a:buNone/>
              <a:defRPr sz="4800">
                <a:solidFill>
                  <a:srgbClr val="21B9E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Quote</a:t>
            </a:r>
          </a:p>
        </p:txBody>
      </p:sp>
    </p:spTree>
    <p:extLst>
      <p:ext uri="{BB962C8B-B14F-4D97-AF65-F5344CB8AC3E}">
        <p14:creationId xmlns:p14="http://schemas.microsoft.com/office/powerpoint/2010/main" val="9942927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068830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570591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3081872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3909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2986" y="3533603"/>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2986" y="4967475"/>
            <a:ext cx="2280406" cy="455303"/>
          </a:xfrm>
          <a:prstGeom prst="rect">
            <a:avLst/>
          </a:prstGeom>
        </p:spPr>
      </p:pic>
      <p:pic>
        <p:nvPicPr>
          <p:cNvPr id="16" name="Picture 15"/>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r="34011"/>
          <a:stretch/>
        </p:blipFill>
        <p:spPr bwMode="auto">
          <a:xfrm>
            <a:off x="1052986" y="1333818"/>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08101" y="4184037"/>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2986" y="2051602"/>
            <a:ext cx="3810000" cy="419100"/>
          </a:xfrm>
          <a:prstGeom prst="rect">
            <a:avLst/>
          </a:prstGeom>
        </p:spPr>
      </p:pic>
      <p:pic>
        <p:nvPicPr>
          <p:cNvPr id="23" name="Picture 2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52986" y="2829585"/>
            <a:ext cx="1538342" cy="432201"/>
          </a:xfrm>
          <a:prstGeom prst="rect">
            <a:avLst/>
          </a:prstGeom>
        </p:spPr>
      </p:pic>
      <p:pic>
        <p:nvPicPr>
          <p:cNvPr id="31" name="Picture 30"/>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32" name="Picture 31"/>
          <p:cNvPicPr/>
          <p:nvPr userDrawn="1"/>
        </p:nvPicPr>
        <p:blipFill>
          <a:blip r:embed="rId9">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4" name="Picture 3">
            <a:extLst>
              <a:ext uri="{FF2B5EF4-FFF2-40B4-BE49-F238E27FC236}">
                <a16:creationId xmlns:a16="http://schemas.microsoft.com/office/drawing/2014/main" id="{84D8D456-FF5E-4E9E-91D7-EFBB4E10342B}"/>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l="20835" t="-1379"/>
          <a:stretch/>
        </p:blipFill>
        <p:spPr>
          <a:xfrm>
            <a:off x="1604356" y="5696947"/>
            <a:ext cx="1598323" cy="511705"/>
          </a:xfrm>
          <a:prstGeom prst="rect">
            <a:avLst/>
          </a:prstGeom>
        </p:spPr>
      </p:pic>
      <p:pic>
        <p:nvPicPr>
          <p:cNvPr id="13" name="Picture 12">
            <a:extLst>
              <a:ext uri="{FF2B5EF4-FFF2-40B4-BE49-F238E27FC236}">
                <a16:creationId xmlns:a16="http://schemas.microsoft.com/office/drawing/2014/main" id="{700F2292-FB02-4477-9AC2-1A248BB6C224}"/>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t="-1379" r="79165"/>
          <a:stretch/>
        </p:blipFill>
        <p:spPr>
          <a:xfrm>
            <a:off x="1052986" y="5696947"/>
            <a:ext cx="420658" cy="511705"/>
          </a:xfrm>
          <a:prstGeom prst="rect">
            <a:avLst/>
          </a:prstGeom>
        </p:spPr>
      </p:pic>
      <p:pic>
        <p:nvPicPr>
          <p:cNvPr id="15" name="Picture 14" descr="A close up of a sign&#10;&#10;Description generated with high confidence">
            <a:extLst>
              <a:ext uri="{FF2B5EF4-FFF2-40B4-BE49-F238E27FC236}">
                <a16:creationId xmlns:a16="http://schemas.microsoft.com/office/drawing/2014/main" id="{700F8892-D121-4EE9-BF49-8DEE046D348A}"/>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08101" y="559008"/>
            <a:ext cx="2920491" cy="533143"/>
          </a:xfrm>
          <a:prstGeom prst="rect">
            <a:avLst/>
          </a:prstGeom>
        </p:spPr>
      </p:pic>
    </p:spTree>
    <p:extLst>
      <p:ext uri="{BB962C8B-B14F-4D97-AF65-F5344CB8AC3E}">
        <p14:creationId xmlns:p14="http://schemas.microsoft.com/office/powerpoint/2010/main" val="5786748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5" name="Picture 14"/>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sp>
        <p:nvSpPr>
          <p:cNvPr id="26" name="TextBox 25"/>
          <p:cNvSpPr txBox="1"/>
          <p:nvPr userDrawn="1"/>
        </p:nvSpPr>
        <p:spPr>
          <a:xfrm>
            <a:off x="2060979" y="1170679"/>
            <a:ext cx="2505814" cy="369332"/>
          </a:xfrm>
          <a:prstGeom prst="rect">
            <a:avLst/>
          </a:prstGeom>
          <a:noFill/>
        </p:spPr>
        <p:txBody>
          <a:bodyPr wrap="none" rtlCol="0">
            <a:spAutoFit/>
          </a:bodyPr>
          <a:lstStyle/>
          <a:p>
            <a:r>
              <a:rPr lang="en-GB" sz="1800">
                <a:latin typeface="Segoe UI Light" pitchFamily="34" charset="0"/>
              </a:rPr>
              <a:t>sales@blackmarble.com</a:t>
            </a:r>
          </a:p>
        </p:txBody>
      </p:sp>
      <p:sp>
        <p:nvSpPr>
          <p:cNvPr id="27" name="TextBox 26"/>
          <p:cNvSpPr txBox="1"/>
          <p:nvPr userDrawn="1"/>
        </p:nvSpPr>
        <p:spPr>
          <a:xfrm>
            <a:off x="2060979" y="2182345"/>
            <a:ext cx="2063385" cy="369332"/>
          </a:xfrm>
          <a:prstGeom prst="rect">
            <a:avLst/>
          </a:prstGeom>
          <a:noFill/>
        </p:spPr>
        <p:txBody>
          <a:bodyPr wrap="none" rtlCol="0">
            <a:spAutoFit/>
          </a:bodyPr>
          <a:lstStyle/>
          <a:p>
            <a:r>
              <a:rPr lang="en-GB" sz="1800">
                <a:latin typeface="Segoe UI Light" pitchFamily="34" charset="0"/>
              </a:rPr>
              <a:t>+44 (0)1274 300175</a:t>
            </a:r>
          </a:p>
        </p:txBody>
      </p:sp>
      <p:sp>
        <p:nvSpPr>
          <p:cNvPr id="28" name="TextBox 27"/>
          <p:cNvSpPr txBox="1"/>
          <p:nvPr userDrawn="1"/>
        </p:nvSpPr>
        <p:spPr>
          <a:xfrm>
            <a:off x="2060979" y="3188433"/>
            <a:ext cx="1574470" cy="369332"/>
          </a:xfrm>
          <a:prstGeom prst="rect">
            <a:avLst/>
          </a:prstGeom>
          <a:noFill/>
        </p:spPr>
        <p:txBody>
          <a:bodyPr wrap="none" rtlCol="0">
            <a:spAutoFit/>
          </a:bodyPr>
          <a:lstStyle/>
          <a:p>
            <a:r>
              <a:rPr lang="en-GB" sz="1800">
                <a:latin typeface="Segoe UI Light" pitchFamily="34" charset="0"/>
              </a:rPr>
              <a:t>@</a:t>
            </a:r>
            <a:r>
              <a:rPr lang="en-GB" sz="1800" err="1">
                <a:latin typeface="Segoe UI Light" pitchFamily="34" charset="0"/>
              </a:rPr>
              <a:t>blackmarble</a:t>
            </a:r>
            <a:endParaRPr lang="en-GB" sz="1800">
              <a:latin typeface="Segoe UI Light" pitchFamily="34" charset="0"/>
            </a:endParaRPr>
          </a:p>
        </p:txBody>
      </p:sp>
      <p:sp>
        <p:nvSpPr>
          <p:cNvPr id="29" name="TextBox 28"/>
          <p:cNvSpPr txBox="1"/>
          <p:nvPr userDrawn="1"/>
        </p:nvSpPr>
        <p:spPr>
          <a:xfrm>
            <a:off x="2060979" y="4194521"/>
            <a:ext cx="1831142" cy="369332"/>
          </a:xfrm>
          <a:prstGeom prst="rect">
            <a:avLst/>
          </a:prstGeom>
          <a:noFill/>
        </p:spPr>
        <p:txBody>
          <a:bodyPr wrap="none" rtlCol="0">
            <a:spAutoFit/>
          </a:bodyPr>
          <a:lstStyle/>
          <a:p>
            <a:r>
              <a:rPr lang="en-GB" sz="1800">
                <a:latin typeface="Segoe UI Light" pitchFamily="34" charset="0"/>
              </a:rPr>
              <a:t>Black Marble Ltd.</a:t>
            </a:r>
          </a:p>
        </p:txBody>
      </p:sp>
      <p:sp>
        <p:nvSpPr>
          <p:cNvPr id="30" name="TextBox 29"/>
          <p:cNvSpPr txBox="1"/>
          <p:nvPr userDrawn="1"/>
        </p:nvSpPr>
        <p:spPr>
          <a:xfrm>
            <a:off x="2060979" y="5200609"/>
            <a:ext cx="1417376" cy="369332"/>
          </a:xfrm>
          <a:prstGeom prst="rect">
            <a:avLst/>
          </a:prstGeom>
          <a:noFill/>
        </p:spPr>
        <p:txBody>
          <a:bodyPr wrap="none" rtlCol="0">
            <a:spAutoFit/>
          </a:bodyPr>
          <a:lstStyle/>
          <a:p>
            <a:r>
              <a:rPr lang="en-GB" sz="1800">
                <a:latin typeface="Segoe UI Light" pitchFamily="34" charset="0"/>
              </a:rPr>
              <a:t>Black Marble</a:t>
            </a:r>
          </a:p>
        </p:txBody>
      </p:sp>
      <p:pic>
        <p:nvPicPr>
          <p:cNvPr id="31" name="Picture 3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32" name="Picture 3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33" name="Picture 3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34" name="Picture 33"/>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sp>
        <p:nvSpPr>
          <p:cNvPr id="35" name="Oval 34"/>
          <p:cNvSpPr/>
          <p:nvPr userDrawn="1"/>
        </p:nvSpPr>
        <p:spPr>
          <a:xfrm>
            <a:off x="1060442" y="971533"/>
            <a:ext cx="778780" cy="778778"/>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p:cNvGrpSpPr/>
          <p:nvPr userDrawn="1"/>
        </p:nvGrpSpPr>
        <p:grpSpPr>
          <a:xfrm>
            <a:off x="1209969" y="1208659"/>
            <a:ext cx="486359" cy="306635"/>
            <a:chOff x="1197690" y="1202458"/>
            <a:chExt cx="486359" cy="306635"/>
          </a:xfrm>
        </p:grpSpPr>
        <p:sp>
          <p:nvSpPr>
            <p:cNvPr id="37" name="Isosceles Triangle 36"/>
            <p:cNvSpPr/>
            <p:nvPr userDrawn="1"/>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23"/>
            <p:cNvSpPr/>
            <p:nvPr userDrawn="1"/>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8677375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sp>
        <p:nvSpPr>
          <p:cNvPr id="18" name="TextBox 17"/>
          <p:cNvSpPr txBox="1"/>
          <p:nvPr userDrawn="1"/>
        </p:nvSpPr>
        <p:spPr>
          <a:xfrm>
            <a:off x="2060979" y="1170679"/>
            <a:ext cx="2496196" cy="369332"/>
          </a:xfrm>
          <a:prstGeom prst="rect">
            <a:avLst/>
          </a:prstGeom>
          <a:noFill/>
        </p:spPr>
        <p:txBody>
          <a:bodyPr wrap="none" rtlCol="0">
            <a:spAutoFit/>
          </a:bodyPr>
          <a:lstStyle/>
          <a:p>
            <a:r>
              <a:rPr lang="en-GB" sz="1800">
                <a:latin typeface="Segoe UI Light" pitchFamily="34" charset="0"/>
              </a:rPr>
              <a:t>blogs.blackmarble.co.uk</a:t>
            </a:r>
          </a:p>
        </p:txBody>
      </p:sp>
      <p:sp>
        <p:nvSpPr>
          <p:cNvPr id="19" name="TextBox 18"/>
          <p:cNvSpPr txBox="1"/>
          <p:nvPr userDrawn="1"/>
        </p:nvSpPr>
        <p:spPr>
          <a:xfrm>
            <a:off x="2060979" y="2182345"/>
            <a:ext cx="2063385" cy="369332"/>
          </a:xfrm>
          <a:prstGeom prst="rect">
            <a:avLst/>
          </a:prstGeom>
          <a:noFill/>
        </p:spPr>
        <p:txBody>
          <a:bodyPr wrap="none" rtlCol="0">
            <a:spAutoFit/>
          </a:bodyPr>
          <a:lstStyle/>
          <a:p>
            <a:r>
              <a:rPr lang="en-GB" sz="1800">
                <a:latin typeface="Segoe UI Light" pitchFamily="34" charset="0"/>
              </a:rPr>
              <a:t>+44 (0)1274 300175</a:t>
            </a:r>
          </a:p>
        </p:txBody>
      </p:sp>
      <p:sp>
        <p:nvSpPr>
          <p:cNvPr id="20" name="TextBox 19"/>
          <p:cNvSpPr txBox="1"/>
          <p:nvPr userDrawn="1"/>
        </p:nvSpPr>
        <p:spPr>
          <a:xfrm>
            <a:off x="2060979" y="3188433"/>
            <a:ext cx="1574470" cy="369332"/>
          </a:xfrm>
          <a:prstGeom prst="rect">
            <a:avLst/>
          </a:prstGeom>
          <a:noFill/>
        </p:spPr>
        <p:txBody>
          <a:bodyPr wrap="none" rtlCol="0">
            <a:spAutoFit/>
          </a:bodyPr>
          <a:lstStyle/>
          <a:p>
            <a:r>
              <a:rPr lang="en-GB" sz="1800">
                <a:latin typeface="Segoe UI Light" pitchFamily="34" charset="0"/>
              </a:rPr>
              <a:t>@</a:t>
            </a:r>
            <a:r>
              <a:rPr lang="en-GB" sz="1800" err="1">
                <a:latin typeface="Segoe UI Light" pitchFamily="34" charset="0"/>
              </a:rPr>
              <a:t>blackmarble</a:t>
            </a:r>
            <a:endParaRPr lang="en-GB" sz="1800">
              <a:latin typeface="Segoe UI Light" pitchFamily="34" charset="0"/>
            </a:endParaRPr>
          </a:p>
        </p:txBody>
      </p:sp>
      <p:sp>
        <p:nvSpPr>
          <p:cNvPr id="21" name="TextBox 20"/>
          <p:cNvSpPr txBox="1"/>
          <p:nvPr userDrawn="1"/>
        </p:nvSpPr>
        <p:spPr>
          <a:xfrm>
            <a:off x="2060979" y="4194521"/>
            <a:ext cx="1831142" cy="369332"/>
          </a:xfrm>
          <a:prstGeom prst="rect">
            <a:avLst/>
          </a:prstGeom>
          <a:noFill/>
        </p:spPr>
        <p:txBody>
          <a:bodyPr wrap="none" rtlCol="0">
            <a:spAutoFit/>
          </a:bodyPr>
          <a:lstStyle/>
          <a:p>
            <a:r>
              <a:rPr lang="en-GB" sz="1800">
                <a:latin typeface="Segoe UI Light" pitchFamily="34" charset="0"/>
              </a:rPr>
              <a:t>Black Marble Ltd.</a:t>
            </a:r>
          </a:p>
        </p:txBody>
      </p:sp>
      <p:sp>
        <p:nvSpPr>
          <p:cNvPr id="22" name="TextBox 21"/>
          <p:cNvSpPr txBox="1"/>
          <p:nvPr userDrawn="1"/>
        </p:nvSpPr>
        <p:spPr>
          <a:xfrm>
            <a:off x="2060979" y="5200609"/>
            <a:ext cx="1417376" cy="369332"/>
          </a:xfrm>
          <a:prstGeom prst="rect">
            <a:avLst/>
          </a:prstGeom>
          <a:noFill/>
        </p:spPr>
        <p:txBody>
          <a:bodyPr wrap="none" rtlCol="0">
            <a:spAutoFit/>
          </a:bodyPr>
          <a:lstStyle/>
          <a:p>
            <a:r>
              <a:rPr lang="en-GB" sz="1800">
                <a:latin typeface="Segoe UI Light" pitchFamily="34" charset="0"/>
              </a:rPr>
              <a:t>Black Marble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pic>
        <p:nvPicPr>
          <p:cNvPr id="15" name="Picture 14"/>
          <p:cNvPicPr/>
          <p:nvPr userDrawn="1"/>
        </p:nvPicPr>
        <p:blipFill>
          <a:blip r:embed="rId6">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2" name="Picture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68756" y="909046"/>
            <a:ext cx="770466" cy="841265"/>
          </a:xfrm>
          <a:prstGeom prst="rect">
            <a:avLst/>
          </a:prstGeom>
        </p:spPr>
      </p:pic>
    </p:spTree>
    <p:extLst>
      <p:ext uri="{BB962C8B-B14F-4D97-AF65-F5344CB8AC3E}">
        <p14:creationId xmlns:p14="http://schemas.microsoft.com/office/powerpoint/2010/main" val="139222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68719" y="3579541"/>
            <a:ext cx="10778731" cy="1852729"/>
          </a:xfrm>
        </p:spPr>
        <p:txBody>
          <a:bodyPr anchor="b"/>
          <a:lstStyle>
            <a:lvl1pPr>
              <a:defRPr sz="60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568719" y="5459259"/>
            <a:ext cx="10778731"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35340241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e are hirin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62" y="881972"/>
            <a:ext cx="5029450" cy="4978501"/>
          </a:xfrm>
          <a:prstGeom prst="rect">
            <a:avLst/>
          </a:prstGeom>
        </p:spPr>
      </p:pic>
      <p:sp>
        <p:nvSpPr>
          <p:cNvPr id="16" name="Title 1"/>
          <p:cNvSpPr>
            <a:spLocks noGrp="1"/>
          </p:cNvSpPr>
          <p:nvPr>
            <p:ph type="title" hasCustomPrompt="1"/>
          </p:nvPr>
        </p:nvSpPr>
        <p:spPr>
          <a:xfrm>
            <a:off x="5960225" y="881972"/>
            <a:ext cx="5618018" cy="1325563"/>
          </a:xfrm>
        </p:spPr>
        <p:txBody>
          <a:bodyPr/>
          <a:lstStyle>
            <a:lvl1pPr>
              <a:defRPr/>
            </a:lvl1pPr>
          </a:lstStyle>
          <a:p>
            <a:r>
              <a:rPr lang="en-US"/>
              <a:t>We are recruiting!</a:t>
            </a:r>
            <a:endParaRPr lang="en-GB"/>
          </a:p>
        </p:txBody>
      </p:sp>
      <p:sp>
        <p:nvSpPr>
          <p:cNvPr id="23" name="TextBox 22"/>
          <p:cNvSpPr txBox="1"/>
          <p:nvPr userDrawn="1"/>
        </p:nvSpPr>
        <p:spPr>
          <a:xfrm>
            <a:off x="5960225" y="2162990"/>
            <a:ext cx="5760720" cy="2308324"/>
          </a:xfrm>
          <a:prstGeom prst="rect">
            <a:avLst/>
          </a:prstGeom>
          <a:noFill/>
        </p:spPr>
        <p:txBody>
          <a:bodyPr wrap="square" rtlCol="0">
            <a:spAutoFit/>
          </a:bodyPr>
          <a:lstStyle/>
          <a:p>
            <a:r>
              <a:rPr lang="en-GB" sz="2600" i="0" u="none" strike="noStrike" kern="1200">
                <a:solidFill>
                  <a:srgbClr val="3C3C3B"/>
                </a:solidFill>
                <a:effectLst/>
                <a:latin typeface="+mn-lt"/>
                <a:ea typeface="+mn-ea"/>
                <a:cs typeface="+mn-cs"/>
              </a:rPr>
              <a:t>Interested in a career at Black Marble?</a:t>
            </a:r>
          </a:p>
          <a:p>
            <a:endParaRPr lang="en-GB" sz="2600" i="0" u="none" strike="noStrike" kern="1200">
              <a:solidFill>
                <a:srgbClr val="3C3C3B"/>
              </a:solidFill>
              <a:effectLst/>
              <a:latin typeface="+mn-lt"/>
              <a:ea typeface="+mn-ea"/>
              <a:cs typeface="+mn-cs"/>
            </a:endParaRPr>
          </a:p>
          <a:p>
            <a:r>
              <a:rPr lang="en-GB" sz="2600" i="0" u="none" strike="noStrike" kern="1200">
                <a:solidFill>
                  <a:srgbClr val="3C3C3B"/>
                </a:solidFill>
                <a:effectLst/>
                <a:latin typeface="+mn-lt"/>
                <a:ea typeface="+mn-ea"/>
                <a:cs typeface="+mn-cs"/>
              </a:rPr>
              <a:t>Do you thrive on a challenge?</a:t>
            </a:r>
          </a:p>
          <a:p>
            <a:endParaRPr lang="en-GB" sz="2600" i="0" u="none" strike="noStrike" kern="1200">
              <a:solidFill>
                <a:srgbClr val="3C3C3B"/>
              </a:solidFill>
              <a:effectLst/>
              <a:latin typeface="+mn-lt"/>
              <a:ea typeface="+mn-ea"/>
              <a:cs typeface="+mn-cs"/>
            </a:endParaRPr>
          </a:p>
          <a:p>
            <a:r>
              <a:rPr lang="en-GB" sz="2000" i="0" u="none" strike="noStrike" kern="1200">
                <a:solidFill>
                  <a:srgbClr val="3C3C3B"/>
                </a:solidFill>
                <a:effectLst/>
                <a:latin typeface="+mn-lt"/>
                <a:ea typeface="+mn-ea"/>
                <a:cs typeface="+mn-cs"/>
              </a:rPr>
              <a:t>If you think you could add value to our team; please email your CV and a covering letter to:</a:t>
            </a:r>
            <a:endParaRPr lang="en-GB" sz="2000">
              <a:solidFill>
                <a:srgbClr val="3C3C3B"/>
              </a:solidFill>
            </a:endParaRPr>
          </a:p>
        </p:txBody>
      </p:sp>
      <p:sp>
        <p:nvSpPr>
          <p:cNvPr id="26" name="TextBox 25"/>
          <p:cNvSpPr txBox="1"/>
          <p:nvPr userDrawn="1"/>
        </p:nvSpPr>
        <p:spPr>
          <a:xfrm>
            <a:off x="6633090" y="4971053"/>
            <a:ext cx="2247731" cy="369332"/>
          </a:xfrm>
          <a:prstGeom prst="rect">
            <a:avLst/>
          </a:prstGeom>
          <a:noFill/>
        </p:spPr>
        <p:txBody>
          <a:bodyPr wrap="none" rtlCol="0">
            <a:spAutoFit/>
          </a:bodyPr>
          <a:lstStyle/>
          <a:p>
            <a:r>
              <a:rPr lang="en-GB" sz="1800">
                <a:latin typeface="Segoe UI Light" pitchFamily="34" charset="0"/>
              </a:rPr>
              <a:t>hr@blackmarble.com</a:t>
            </a:r>
          </a:p>
        </p:txBody>
      </p:sp>
      <p:sp>
        <p:nvSpPr>
          <p:cNvPr id="27" name="Oval 26"/>
          <p:cNvSpPr/>
          <p:nvPr userDrawn="1"/>
        </p:nvSpPr>
        <p:spPr>
          <a:xfrm>
            <a:off x="6056390" y="4887622"/>
            <a:ext cx="552228" cy="552226"/>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p:cNvGrpSpPr/>
          <p:nvPr userDrawn="1"/>
        </p:nvGrpSpPr>
        <p:grpSpPr>
          <a:xfrm>
            <a:off x="6172304" y="5054183"/>
            <a:ext cx="344874" cy="217432"/>
            <a:chOff x="1197690" y="1202458"/>
            <a:chExt cx="486359" cy="306635"/>
          </a:xfrm>
        </p:grpSpPr>
        <p:sp>
          <p:nvSpPr>
            <p:cNvPr id="29" name="Isosceles Triangle 28"/>
            <p:cNvSpPr/>
            <p:nvPr userDrawn="1"/>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reeform 23"/>
            <p:cNvSpPr/>
            <p:nvPr userDrawn="1"/>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4189464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0933939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7450921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998878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537636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595496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339276324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214164106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288399763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a:t>Speaker Name</a:t>
            </a:r>
            <a:endParaRPr lang="en-GB"/>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a:t>Click to add Twitter</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a:t>Click to add Blog</a:t>
            </a: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a:t>Black Marble</a:t>
            </a:r>
          </a:p>
        </p:txBody>
      </p:sp>
    </p:spTree>
    <p:extLst>
      <p:ext uri="{BB962C8B-B14F-4D97-AF65-F5344CB8AC3E}">
        <p14:creationId xmlns:p14="http://schemas.microsoft.com/office/powerpoint/2010/main" val="2075430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ales">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a:t>Speaker Name</a:t>
            </a:r>
            <a:endParaRPr lang="en-GB"/>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a:t>Click to add Twitter</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a:t>Click to add Email</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a:t>Black Marble</a:t>
            </a:r>
          </a:p>
        </p:txBody>
      </p: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79504" y="3569658"/>
            <a:ext cx="351848" cy="338554"/>
          </a:xfrm>
          <a:prstGeom prst="rect">
            <a:avLst/>
          </a:prstGeom>
        </p:spPr>
      </p:pic>
    </p:spTree>
    <p:extLst>
      <p:ext uri="{BB962C8B-B14F-4D97-AF65-F5344CB8AC3E}">
        <p14:creationId xmlns:p14="http://schemas.microsoft.com/office/powerpoint/2010/main" val="1917830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eaker MVP">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a:t>Click to add mini-me</a:t>
            </a:r>
          </a:p>
        </p:txBody>
      </p:sp>
      <p:sp>
        <p:nvSpPr>
          <p:cNvPr id="2" name="Title 1"/>
          <p:cNvSpPr>
            <a:spLocks noGrp="1"/>
          </p:cNvSpPr>
          <p:nvPr>
            <p:ph type="title" hasCustomPrompt="1"/>
          </p:nvPr>
        </p:nvSpPr>
        <p:spPr>
          <a:xfrm>
            <a:off x="3262815" y="4152198"/>
            <a:ext cx="7486861" cy="858644"/>
          </a:xfrm>
        </p:spPr>
        <p:txBody>
          <a:bodyPr anchor="b"/>
          <a:lstStyle>
            <a:lvl1pPr>
              <a:defRPr sz="6000">
                <a:solidFill>
                  <a:schemeClr val="bg1"/>
                </a:solidFill>
              </a:defRPr>
            </a:lvl1pPr>
          </a:lstStyle>
          <a:p>
            <a:r>
              <a:rPr lang="en-US"/>
              <a:t>Speaker Name</a:t>
            </a:r>
            <a:endParaRPr lang="en-GB"/>
          </a:p>
        </p:txBody>
      </p:sp>
      <p:sp>
        <p:nvSpPr>
          <p:cNvPr id="3" name="Text Placeholder 2"/>
          <p:cNvSpPr>
            <a:spLocks noGrp="1"/>
          </p:cNvSpPr>
          <p:nvPr>
            <p:ph type="body" idx="1"/>
          </p:nvPr>
        </p:nvSpPr>
        <p:spPr>
          <a:xfrm>
            <a:off x="3262815" y="5166960"/>
            <a:ext cx="7486861"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a:t>Click to add Twitter</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a:t>Click to add Blog</a:t>
            </a: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a:t>Click to add LinkedIn</a:t>
            </a:r>
          </a:p>
        </p:txBody>
      </p:sp>
      <p:pic>
        <p:nvPicPr>
          <p:cNvPr id="17" name="Picture 1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4197458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Speak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icture Placeholder 5"/>
          <p:cNvSpPr>
            <a:spLocks noGrp="1"/>
          </p:cNvSpPr>
          <p:nvPr>
            <p:ph type="pic" sz="quarter" idx="12" hasCustomPrompt="1"/>
          </p:nvPr>
        </p:nvSpPr>
        <p:spPr>
          <a:xfrm>
            <a:off x="472432" y="2765502"/>
            <a:ext cx="2157822" cy="3925230"/>
          </a:xfrm>
        </p:spPr>
        <p:txBody>
          <a:bodyPr anchor="b"/>
          <a:lstStyle>
            <a:lvl1pPr marL="0" indent="0">
              <a:buNone/>
              <a:defRPr>
                <a:solidFill>
                  <a:schemeClr val="bg1"/>
                </a:solidFill>
              </a:defRPr>
            </a:lvl1pPr>
          </a:lstStyle>
          <a:p>
            <a:r>
              <a:rPr lang="en-GB"/>
              <a:t>Click to add mini-me</a:t>
            </a:r>
          </a:p>
        </p:txBody>
      </p:sp>
      <p:sp>
        <p:nvSpPr>
          <p:cNvPr id="12" name="Picture Placeholder 5"/>
          <p:cNvSpPr>
            <a:spLocks noGrp="1"/>
          </p:cNvSpPr>
          <p:nvPr>
            <p:ph type="pic" sz="quarter" idx="13" hasCustomPrompt="1"/>
          </p:nvPr>
        </p:nvSpPr>
        <p:spPr>
          <a:xfrm>
            <a:off x="6274783" y="2765502"/>
            <a:ext cx="2157822" cy="3925230"/>
          </a:xfrm>
        </p:spPr>
        <p:txBody>
          <a:bodyPr anchor="b"/>
          <a:lstStyle>
            <a:lvl1pPr marL="0" indent="0">
              <a:buNone/>
              <a:defRPr>
                <a:solidFill>
                  <a:schemeClr val="bg1"/>
                </a:solidFill>
              </a:defRPr>
            </a:lvl1pPr>
          </a:lstStyle>
          <a:p>
            <a:r>
              <a:rPr lang="en-GB"/>
              <a:t>Click to add mini-me</a:t>
            </a:r>
          </a:p>
        </p:txBody>
      </p:sp>
      <p:sp>
        <p:nvSpPr>
          <p:cNvPr id="6" name="Title 1"/>
          <p:cNvSpPr txBox="1">
            <a:spLocks/>
          </p:cNvSpPr>
          <p:nvPr userDrawn="1"/>
        </p:nvSpPr>
        <p:spPr>
          <a:xfrm>
            <a:off x="2630254"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a:t>Speaker Name</a:t>
            </a:r>
            <a:endParaRPr lang="en-GB" sz="3600"/>
          </a:p>
        </p:txBody>
      </p:sp>
      <p:sp>
        <p:nvSpPr>
          <p:cNvPr id="9" name="Text Placeholder 2"/>
          <p:cNvSpPr>
            <a:spLocks noGrp="1"/>
          </p:cNvSpPr>
          <p:nvPr>
            <p:ph type="body" idx="10" hasCustomPrompt="1"/>
          </p:nvPr>
        </p:nvSpPr>
        <p:spPr>
          <a:xfrm>
            <a:off x="2630254"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Title 1"/>
          <p:cNvSpPr txBox="1">
            <a:spLocks/>
          </p:cNvSpPr>
          <p:nvPr userDrawn="1"/>
        </p:nvSpPr>
        <p:spPr>
          <a:xfrm>
            <a:off x="8432605"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a:t>Speaker Name</a:t>
            </a:r>
            <a:endParaRPr lang="en-GB" sz="3600"/>
          </a:p>
        </p:txBody>
      </p:sp>
      <p:sp>
        <p:nvSpPr>
          <p:cNvPr id="15" name="Text Placeholder 2"/>
          <p:cNvSpPr>
            <a:spLocks noGrp="1"/>
          </p:cNvSpPr>
          <p:nvPr>
            <p:ph type="body" idx="11" hasCustomPrompt="1"/>
          </p:nvPr>
        </p:nvSpPr>
        <p:spPr>
          <a:xfrm>
            <a:off x="8432606"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890777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userDrawn="1"/>
        </p:nvGrpSpPr>
        <p:grpSpPr>
          <a:xfrm>
            <a:off x="0" y="-41502"/>
            <a:ext cx="12192000" cy="369332"/>
            <a:chOff x="0" y="932934"/>
            <a:chExt cx="12192000" cy="369332"/>
          </a:xfrm>
        </p:grpSpPr>
        <p:sp>
          <p:nvSpPr>
            <p:cNvPr id="8" name="Rectangle 7"/>
            <p:cNvSpPr/>
            <p:nvPr userDrawn="1"/>
          </p:nvSpPr>
          <p:spPr>
            <a:xfrm>
              <a:off x="0" y="969818"/>
              <a:ext cx="12192000" cy="295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userDrawn="1"/>
          </p:nvSpPr>
          <p:spPr>
            <a:xfrm>
              <a:off x="1052945" y="932934"/>
              <a:ext cx="2161309"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a:solidFill>
                    <a:schemeClr val="bg1"/>
                  </a:solidFill>
                  <a:effectLst/>
                  <a:latin typeface="+mn-lt"/>
                  <a:ea typeface="+mn-ea"/>
                  <a:cs typeface="+mn-cs"/>
                </a:rPr>
                <a:t>+44 1274 300 175</a:t>
              </a:r>
            </a:p>
          </p:txBody>
        </p:sp>
        <p:sp>
          <p:nvSpPr>
            <p:cNvPr id="10" name="TextBox 9"/>
            <p:cNvSpPr txBox="1"/>
            <p:nvPr userDrawn="1"/>
          </p:nvSpPr>
          <p:spPr>
            <a:xfrm>
              <a:off x="8977746" y="932934"/>
              <a:ext cx="2161310" cy="369332"/>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800" kern="1200">
                  <a:solidFill>
                    <a:schemeClr val="bg1"/>
                  </a:solidFill>
                  <a:effectLst/>
                  <a:latin typeface="+mn-lt"/>
                  <a:ea typeface="+mn-ea"/>
                  <a:cs typeface="+mn-cs"/>
                </a:rPr>
                <a:t>blackmarble.com</a:t>
              </a:r>
            </a:p>
          </p:txBody>
        </p:sp>
      </p:grpSp>
      <p:sp>
        <p:nvSpPr>
          <p:cNvPr id="11" name="Rectangle 10"/>
          <p:cNvSpPr/>
          <p:nvPr userDrawn="1"/>
        </p:nvSpPr>
        <p:spPr>
          <a:xfrm>
            <a:off x="0" y="6575822"/>
            <a:ext cx="12192000" cy="2913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70511350"/>
      </p:ext>
    </p:extLst>
  </p:cSld>
  <p:clrMap bg1="lt1" tx1="dk1" bg2="lt2" tx2="dk2" accent1="accent1" accent2="accent2" accent3="accent3" accent4="accent4" accent5="accent5" accent6="accent6" hlink="hlink" folHlink="folHlink"/>
  <p:sldLayoutIdLst>
    <p:sldLayoutId id="2147483649" r:id="rId1"/>
    <p:sldLayoutId id="2147483730" r:id="rId2"/>
    <p:sldLayoutId id="2147483650" r:id="rId3"/>
    <p:sldLayoutId id="2147483651" r:id="rId4"/>
    <p:sldLayoutId id="2147483720" r:id="rId5"/>
    <p:sldLayoutId id="2147483660" r:id="rId6"/>
    <p:sldLayoutId id="2147483691" r:id="rId7"/>
    <p:sldLayoutId id="2147483666" r:id="rId8"/>
    <p:sldLayoutId id="2147483661" r:id="rId9"/>
    <p:sldLayoutId id="2147483678" r:id="rId10"/>
    <p:sldLayoutId id="2147483682" r:id="rId11"/>
    <p:sldLayoutId id="2147483684" r:id="rId12"/>
    <p:sldLayoutId id="2147483696" r:id="rId13"/>
    <p:sldLayoutId id="2147483697" r:id="rId14"/>
    <p:sldLayoutId id="2147483698" r:id="rId15"/>
    <p:sldLayoutId id="2147483725" r:id="rId16"/>
    <p:sldLayoutId id="2147483726" r:id="rId17"/>
    <p:sldLayoutId id="2147483699" r:id="rId18"/>
    <p:sldLayoutId id="2147483700" r:id="rId19"/>
    <p:sldLayoutId id="2147483701" r:id="rId20"/>
    <p:sldLayoutId id="2147483717" r:id="rId21"/>
    <p:sldLayoutId id="2147483731" r:id="rId22"/>
    <p:sldLayoutId id="2147483674" r:id="rId23"/>
    <p:sldLayoutId id="2147483675" r:id="rId24"/>
    <p:sldLayoutId id="2147483677" r:id="rId25"/>
    <p:sldLayoutId id="2147483710" r:id="rId26"/>
    <p:sldLayoutId id="2147483713" r:id="rId27"/>
    <p:sldLayoutId id="2147483714" r:id="rId28"/>
    <p:sldLayoutId id="2147483709" r:id="rId29"/>
    <p:sldLayoutId id="2147483706" r:id="rId30"/>
    <p:sldLayoutId id="2147483707" r:id="rId31"/>
    <p:sldLayoutId id="2147483716" r:id="rId32"/>
    <p:sldLayoutId id="2147483728" r:id="rId33"/>
    <p:sldLayoutId id="2147483703" r:id="rId34"/>
    <p:sldLayoutId id="2147483727" r:id="rId35"/>
    <p:sldLayoutId id="2147483721" r:id="rId36"/>
    <p:sldLayoutId id="2147483722" r:id="rId37"/>
    <p:sldLayoutId id="2147483723" r:id="rId38"/>
    <p:sldLayoutId id="2147483705" r:id="rId39"/>
    <p:sldLayoutId id="2147483729" r:id="rId40"/>
    <p:sldLayoutId id="2147483665" r:id="rId41"/>
    <p:sldLayoutId id="2147483664" r:id="rId42"/>
    <p:sldLayoutId id="2147483652" r:id="rId43"/>
    <p:sldLayoutId id="2147483653" r:id="rId44"/>
    <p:sldLayoutId id="2147483654" r:id="rId45"/>
    <p:sldLayoutId id="2147483655" r:id="rId46"/>
    <p:sldLayoutId id="2147483662" r:id="rId47"/>
    <p:sldLayoutId id="2147483663" r:id="rId48"/>
    <p:sldLayoutId id="2147483685" r:id="rId49"/>
    <p:sldLayoutId id="2147483724" r:id="rId50"/>
    <p:sldLayoutId id="2147483656" r:id="rId51"/>
    <p:sldLayoutId id="2147483657" r:id="rId52"/>
    <p:sldLayoutId id="2147483658" r:id="rId53"/>
    <p:sldLayoutId id="2147483659" r:id="rId54"/>
    <p:sldLayoutId id="2147483738" r:id="rId55"/>
    <p:sldLayoutId id="2147483740" r:id="rId56"/>
    <p:sldLayoutId id="2147483741" r:id="rId57"/>
    <p:sldLayoutId id="2147483742" r:id="rId58"/>
  </p:sldLayoutIdLs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7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75.svg"/><Relationship Id="rId5" Type="http://schemas.openxmlformats.org/officeDocument/2006/relationships/image" Target="../media/image174.png"/><Relationship Id="rId4" Type="http://schemas.openxmlformats.org/officeDocument/2006/relationships/image" Target="../media/image153.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fennell" TargetMode="External"/><Relationship Id="rId2" Type="http://schemas.openxmlformats.org/officeDocument/2006/relationships/hyperlink" Target="https://azure.com/devops" TargetMode="External"/><Relationship Id="rId1" Type="http://schemas.openxmlformats.org/officeDocument/2006/relationships/slideLayout" Target="../slideLayouts/slideLayout3.xml"/><Relationship Id="rId4" Type="http://schemas.openxmlformats.org/officeDocument/2006/relationships/hyperlink" Target="https://dev.azure.com/richardfennel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xml"/><Relationship Id="rId1" Type="http://schemas.openxmlformats.org/officeDocument/2006/relationships/slideLayout" Target="../slideLayouts/slideLayout45.xml"/><Relationship Id="rId6" Type="http://schemas.openxmlformats.org/officeDocument/2006/relationships/image" Target="../media/image158.svg"/><Relationship Id="rId5" Type="http://schemas.openxmlformats.org/officeDocument/2006/relationships/image" Target="../media/image157.png"/><Relationship Id="rId4" Type="http://schemas.openxmlformats.org/officeDocument/2006/relationships/image" Target="../media/image156.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62.png"/><Relationship Id="rId2" Type="http://schemas.openxmlformats.org/officeDocument/2006/relationships/notesSlide" Target="../notesSlides/notesSlide4.xml"/><Relationship Id="rId1" Type="http://schemas.openxmlformats.org/officeDocument/2006/relationships/slideLayout" Target="../slideLayouts/slideLayout45.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7.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png"/><Relationship Id="rId7" Type="http://schemas.openxmlformats.org/officeDocument/2006/relationships/image" Target="../media/image167.svg"/><Relationship Id="rId12" Type="http://schemas.openxmlformats.org/officeDocument/2006/relationships/image" Target="../media/image172.png"/><Relationship Id="rId2" Type="http://schemas.openxmlformats.org/officeDocument/2006/relationships/notesSlide" Target="../notesSlides/notesSlide5.xml"/><Relationship Id="rId1" Type="http://schemas.openxmlformats.org/officeDocument/2006/relationships/slideLayout" Target="../slideLayouts/slideLayout58.xml"/><Relationship Id="rId6" Type="http://schemas.openxmlformats.org/officeDocument/2006/relationships/image" Target="../media/image166.png"/><Relationship Id="rId11" Type="http://schemas.openxmlformats.org/officeDocument/2006/relationships/image" Target="../media/image171.svg"/><Relationship Id="rId5" Type="http://schemas.openxmlformats.org/officeDocument/2006/relationships/image" Target="../media/image165.svg"/><Relationship Id="rId10" Type="http://schemas.openxmlformats.org/officeDocument/2006/relationships/image" Target="../media/image170.png"/><Relationship Id="rId4" Type="http://schemas.openxmlformats.org/officeDocument/2006/relationships/image" Target="../media/image164.png"/><Relationship Id="rId9" Type="http://schemas.openxmlformats.org/officeDocument/2006/relationships/image" Target="../media/image169.svg"/></Relationships>
</file>

<file path=ppt/slides/_rels/slide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6.xml"/><Relationship Id="rId1" Type="http://schemas.openxmlformats.org/officeDocument/2006/relationships/slideLayout" Target="../slideLayouts/slideLayout56.xml"/><Relationship Id="rId5" Type="http://schemas.openxmlformats.org/officeDocument/2006/relationships/image" Target="../media/image175.svg"/><Relationship Id="rId4" Type="http://schemas.openxmlformats.org/officeDocument/2006/relationships/image" Target="../media/image174.png"/></Relationships>
</file>

<file path=ppt/slides/_rels/slide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76.png"/><Relationship Id="rId1" Type="http://schemas.openxmlformats.org/officeDocument/2006/relationships/slideLayout" Target="../slideLayouts/slideLayout56.xml"/><Relationship Id="rId4" Type="http://schemas.openxmlformats.org/officeDocument/2006/relationships/image" Target="../media/image1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F819-63DA-457C-80DF-E7F8A932AF1A}"/>
              </a:ext>
            </a:extLst>
          </p:cNvPr>
          <p:cNvSpPr>
            <a:spLocks noGrp="1"/>
          </p:cNvSpPr>
          <p:nvPr>
            <p:ph type="title"/>
          </p:nvPr>
        </p:nvSpPr>
        <p:spPr/>
        <p:txBody>
          <a:bodyPr>
            <a:noAutofit/>
          </a:bodyPr>
          <a:lstStyle/>
          <a:p>
            <a:r>
              <a:rPr lang="en-GB" sz="4400" dirty="0"/>
              <a:t>Introduction to DevOps with Azure DevOps Pipelines</a:t>
            </a:r>
            <a:endParaRPr lang="en-GB" sz="3600" dirty="0"/>
          </a:p>
        </p:txBody>
      </p:sp>
      <p:sp>
        <p:nvSpPr>
          <p:cNvPr id="6" name="Text Placeholder 5">
            <a:extLst>
              <a:ext uri="{FF2B5EF4-FFF2-40B4-BE49-F238E27FC236}">
                <a16:creationId xmlns:a16="http://schemas.microsoft.com/office/drawing/2014/main" id="{23255218-0F05-4CF2-98A1-D55441A8A862}"/>
              </a:ext>
            </a:extLst>
          </p:cNvPr>
          <p:cNvSpPr>
            <a:spLocks noGrp="1"/>
          </p:cNvSpPr>
          <p:nvPr>
            <p:ph type="body" idx="1"/>
          </p:nvPr>
        </p:nvSpPr>
        <p:spPr/>
        <p:txBody>
          <a:bodyPr/>
          <a:lstStyle/>
          <a:p>
            <a:endParaRPr lang="en-GB" dirty="0"/>
          </a:p>
          <a:p>
            <a:r>
              <a:rPr lang="en-GB" dirty="0"/>
              <a:t>Richard Fennell, CTO Black Marble, Microsoft MVP</a:t>
            </a:r>
          </a:p>
        </p:txBody>
      </p:sp>
      <p:pic>
        <p:nvPicPr>
          <p:cNvPr id="7" name="Picture 4">
            <a:extLst>
              <a:ext uri="{FF2B5EF4-FFF2-40B4-BE49-F238E27FC236}">
                <a16:creationId xmlns:a16="http://schemas.microsoft.com/office/drawing/2014/main" id="{73C1718E-392C-4A1B-B419-06E6D949B76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09364" y="942683"/>
            <a:ext cx="1600375" cy="1594220"/>
          </a:xfrm>
          <a:prstGeom prst="rect">
            <a:avLst/>
          </a:prstGeom>
        </p:spPr>
      </p:pic>
    </p:spTree>
    <p:extLst>
      <p:ext uri="{BB962C8B-B14F-4D97-AF65-F5344CB8AC3E}">
        <p14:creationId xmlns:p14="http://schemas.microsoft.com/office/powerpoint/2010/main" val="64705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2">
            <a:extLst>
              <a:ext uri="{FF2B5EF4-FFF2-40B4-BE49-F238E27FC236}">
                <a16:creationId xmlns:a16="http://schemas.microsoft.com/office/drawing/2014/main" id="{4DDC36B8-6E44-43F5-8AE2-25B9B900C7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4">
            <a:extLst>
              <a:ext uri="{FF2B5EF4-FFF2-40B4-BE49-F238E27FC236}">
                <a16:creationId xmlns:a16="http://schemas.microsoft.com/office/drawing/2014/main" id="{1EF3EBEE-8294-4CB1-ADB6-2CB9EEB2F8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E8ABC355-5C19-42BE-83AA-10D9934341D5}"/>
              </a:ext>
            </a:extLst>
          </p:cNvPr>
          <p:cNvSpPr>
            <a:spLocks noGrp="1"/>
          </p:cNvSpPr>
          <p:nvPr>
            <p:ph type="title"/>
          </p:nvPr>
        </p:nvSpPr>
        <p:spPr>
          <a:xfrm>
            <a:off x="640079" y="2064151"/>
            <a:ext cx="3629779" cy="2739078"/>
          </a:xfrm>
        </p:spPr>
        <p:txBody>
          <a:bodyPr vert="horz" lIns="91440" tIns="45720" rIns="91440" bIns="45720" rtlCol="0" anchor="ctr">
            <a:normAutofit/>
          </a:bodyPr>
          <a:lstStyle/>
          <a:p>
            <a:r>
              <a:rPr lang="en-US" dirty="0">
                <a:solidFill>
                  <a:srgbClr val="FFFFFF"/>
                </a:solidFill>
              </a:rPr>
              <a:t>Demo</a:t>
            </a:r>
            <a:endParaRPr lang="en-US" sz="4000" dirty="0">
              <a:solidFill>
                <a:srgbClr val="FFFFFF"/>
              </a:solidFill>
            </a:endParaRPr>
          </a:p>
        </p:txBody>
      </p:sp>
      <p:sp>
        <p:nvSpPr>
          <p:cNvPr id="12" name="Rectangle 16">
            <a:extLst>
              <a:ext uri="{FF2B5EF4-FFF2-40B4-BE49-F238E27FC236}">
                <a16:creationId xmlns:a16="http://schemas.microsoft.com/office/drawing/2014/main" id="{E19AE5D7-7DEA-4F95-852E-A9CC3D231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5581" y="803670"/>
            <a:ext cx="4977975" cy="1979514"/>
          </a:xfrm>
          <a:prstGeom prst="rect">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3C418AD6-8623-47B5-AE3E-744C68F5DD21}"/>
              </a:ext>
              <a:ext uri="{C183D7F6-B498-43B3-948B-1728B52AA6E4}">
                <adec:decorative xmlns:adec="http://schemas.microsoft.com/office/drawing/2017/decorative" val="1"/>
              </a:ext>
            </a:extLst>
          </p:cNvPr>
          <p:cNvPicPr>
            <a:picLocks noChangeAspect="1"/>
          </p:cNvPicPr>
          <p:nvPr/>
        </p:nvPicPr>
        <p:blipFill>
          <a:blip r:embed="rId4">
            <a:alphaModFix/>
            <a:extLst/>
          </a:blip>
          <a:stretch>
            <a:fillRect/>
          </a:stretch>
        </p:blipFill>
        <p:spPr>
          <a:xfrm>
            <a:off x="6240477" y="1075717"/>
            <a:ext cx="1444752" cy="1444752"/>
          </a:xfrm>
          <a:prstGeom prst="rect">
            <a:avLst/>
          </a:prstGeom>
          <a:effectLst>
            <a:softEdge rad="0"/>
          </a:effectLst>
        </p:spPr>
      </p:pic>
      <p:pic>
        <p:nvPicPr>
          <p:cNvPr id="8" name="Graphic 7" descr="Heart">
            <a:extLst>
              <a:ext uri="{FF2B5EF4-FFF2-40B4-BE49-F238E27FC236}">
                <a16:creationId xmlns:a16="http://schemas.microsoft.com/office/drawing/2014/main" id="{9D54CCF1-F1DD-4995-9B19-6D6CDF17A87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7852358" y="1075318"/>
            <a:ext cx="1444752" cy="1444752"/>
          </a:xfrm>
          <a:prstGeom prst="rect">
            <a:avLst/>
          </a:prstGeom>
          <a:effectLst>
            <a:softEdge rad="0"/>
          </a:effectLst>
        </p:spPr>
      </p:pic>
      <p:pic>
        <p:nvPicPr>
          <p:cNvPr id="7" name="Picture 6">
            <a:extLst>
              <a:ext uri="{FF2B5EF4-FFF2-40B4-BE49-F238E27FC236}">
                <a16:creationId xmlns:a16="http://schemas.microsoft.com/office/drawing/2014/main" id="{B08C733E-5CD7-4892-8A0F-FCF84A7BD801}"/>
              </a:ext>
              <a:ext uri="{C183D7F6-B498-43B3-948B-1728B52AA6E4}">
                <adec:decorative xmlns:adec="http://schemas.microsoft.com/office/drawing/2017/decorative" val="1"/>
              </a:ext>
            </a:extLst>
          </p:cNvPr>
          <p:cNvPicPr>
            <a:picLocks noChangeAspect="1"/>
          </p:cNvPicPr>
          <p:nvPr/>
        </p:nvPicPr>
        <p:blipFill>
          <a:blip r:embed="rId7" cstate="screen">
            <a:alphaModFix/>
            <a:extLst>
              <a:ext uri="{28A0092B-C50C-407E-A947-70E740481C1C}">
                <a14:useLocalDpi xmlns:a14="http://schemas.microsoft.com/office/drawing/2010/main"/>
              </a:ext>
            </a:extLst>
          </a:blip>
          <a:stretch>
            <a:fillRect/>
          </a:stretch>
        </p:blipFill>
        <p:spPr>
          <a:xfrm>
            <a:off x="9454584" y="1192949"/>
            <a:ext cx="1444752" cy="1202719"/>
          </a:xfrm>
          <a:prstGeom prst="rect">
            <a:avLst/>
          </a:prstGeom>
          <a:effectLst>
            <a:softEdge rad="0"/>
          </a:effectLst>
        </p:spPr>
      </p:pic>
      <p:sp>
        <p:nvSpPr>
          <p:cNvPr id="6" name="Text Placeholder 5">
            <a:extLst>
              <a:ext uri="{FF2B5EF4-FFF2-40B4-BE49-F238E27FC236}">
                <a16:creationId xmlns:a16="http://schemas.microsoft.com/office/drawing/2014/main" id="{007EA3F8-EAE2-4B3B-BE61-C3C478A0F5A8}"/>
              </a:ext>
            </a:extLst>
          </p:cNvPr>
          <p:cNvSpPr>
            <a:spLocks noGrp="1"/>
          </p:cNvSpPr>
          <p:nvPr>
            <p:ph type="body" idx="1"/>
          </p:nvPr>
        </p:nvSpPr>
        <p:spPr>
          <a:xfrm>
            <a:off x="6090574" y="3425146"/>
            <a:ext cx="4977578" cy="2635826"/>
          </a:xfrm>
        </p:spPr>
        <p:txBody>
          <a:bodyPr vert="horz" lIns="91440" tIns="45720" rIns="91440" bIns="45720" rtlCol="0" anchor="ctr">
            <a:normAutofit fontScale="92500"/>
          </a:bodyPr>
          <a:lstStyle/>
          <a:p>
            <a:pPr algn="ctr"/>
            <a:r>
              <a:rPr lang="en-US" sz="3200" dirty="0">
                <a:solidFill>
                  <a:srgbClr val="000000"/>
                </a:solidFill>
              </a:rPr>
              <a:t>Building an Azure DevOps Pipeline extension, with tasks written in PowerShell &amp; Typescript, then deploying and testing in the Azure DevOps Marketplace </a:t>
            </a:r>
          </a:p>
        </p:txBody>
      </p:sp>
      <p:sp>
        <p:nvSpPr>
          <p:cNvPr id="3" name="Rectangle 2">
            <a:extLst>
              <a:ext uri="{FF2B5EF4-FFF2-40B4-BE49-F238E27FC236}">
                <a16:creationId xmlns:a16="http://schemas.microsoft.com/office/drawing/2014/main" id="{6976013A-D605-4881-A05A-E5FE4577114B}"/>
              </a:ext>
            </a:extLst>
          </p:cNvPr>
          <p:cNvSpPr/>
          <p:nvPr/>
        </p:nvSpPr>
        <p:spPr>
          <a:xfrm>
            <a:off x="6085580" y="797028"/>
            <a:ext cx="4977578" cy="197951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6639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8F584-060A-4A1C-8A5A-16E4677E78BE}"/>
              </a:ext>
            </a:extLst>
          </p:cNvPr>
          <p:cNvSpPr>
            <a:spLocks noGrp="1"/>
          </p:cNvSpPr>
          <p:nvPr>
            <p:ph type="title"/>
          </p:nvPr>
        </p:nvSpPr>
        <p:spPr/>
        <p:txBody>
          <a:bodyPr/>
          <a:lstStyle/>
          <a:p>
            <a:r>
              <a:rPr lang="en-GB" dirty="0"/>
              <a:t>Summary</a:t>
            </a:r>
          </a:p>
        </p:txBody>
      </p:sp>
      <p:sp>
        <p:nvSpPr>
          <p:cNvPr id="5" name="Content Placeholder 4">
            <a:extLst>
              <a:ext uri="{FF2B5EF4-FFF2-40B4-BE49-F238E27FC236}">
                <a16:creationId xmlns:a16="http://schemas.microsoft.com/office/drawing/2014/main" id="{527D8481-557D-4077-8B01-781AC5466D17}"/>
              </a:ext>
            </a:extLst>
          </p:cNvPr>
          <p:cNvSpPr>
            <a:spLocks noGrp="1"/>
          </p:cNvSpPr>
          <p:nvPr>
            <p:ph idx="1"/>
          </p:nvPr>
        </p:nvSpPr>
        <p:spPr/>
        <p:txBody>
          <a:bodyPr>
            <a:normAutofit fontScale="92500" lnSpcReduction="10000"/>
          </a:bodyPr>
          <a:lstStyle/>
          <a:p>
            <a:r>
              <a:rPr lang="en-GB" dirty="0"/>
              <a:t>Azure DevOps Pipelines are </a:t>
            </a:r>
          </a:p>
          <a:p>
            <a:pPr lvl="1"/>
            <a:r>
              <a:rPr lang="en-GB" dirty="0"/>
              <a:t>Any Platform</a:t>
            </a:r>
          </a:p>
          <a:p>
            <a:pPr lvl="1"/>
            <a:r>
              <a:rPr lang="en-GB" dirty="0"/>
              <a:t>Any Language</a:t>
            </a:r>
          </a:p>
          <a:p>
            <a:r>
              <a:rPr lang="en-GB" dirty="0"/>
              <a:t>Can help provide a robust DevOps build and release model</a:t>
            </a:r>
          </a:p>
          <a:p>
            <a:r>
              <a:rPr lang="en-GB" dirty="0"/>
              <a:t>Free for OSS projects</a:t>
            </a:r>
          </a:p>
          <a:p>
            <a:endParaRPr lang="en-GB" dirty="0"/>
          </a:p>
          <a:p>
            <a:endParaRPr lang="en-GB" dirty="0"/>
          </a:p>
          <a:p>
            <a:r>
              <a:rPr lang="en-GB" dirty="0"/>
              <a:t>Azure DevOps </a:t>
            </a:r>
            <a:r>
              <a:rPr lang="en-US" dirty="0">
                <a:hlinkClick r:id="rId2"/>
              </a:rPr>
              <a:t>https://azure.com/devops</a:t>
            </a:r>
            <a:r>
              <a:rPr lang="en-US" dirty="0"/>
              <a:t> </a:t>
            </a:r>
          </a:p>
          <a:p>
            <a:r>
              <a:rPr lang="en-GB" dirty="0"/>
              <a:t>All the slides, code can be found on  </a:t>
            </a:r>
            <a:r>
              <a:rPr lang="en-GB" dirty="0">
                <a:hlinkClick r:id="rId3"/>
              </a:rPr>
              <a:t>https://github.com/rfennell</a:t>
            </a:r>
            <a:endParaRPr lang="en-GB" dirty="0"/>
          </a:p>
          <a:p>
            <a:r>
              <a:rPr lang="en-GB"/>
              <a:t>CI/CD </a:t>
            </a:r>
            <a:r>
              <a:rPr lang="en-GB" dirty="0"/>
              <a:t>is via public projects on </a:t>
            </a:r>
            <a:r>
              <a:rPr lang="en-GB" dirty="0">
                <a:hlinkClick r:id="rId4"/>
              </a:rPr>
              <a:t>https://dev.azure.com/richardfennell</a:t>
            </a:r>
            <a:r>
              <a:rPr lang="en-GB" dirty="0"/>
              <a:t>   </a:t>
            </a:r>
          </a:p>
        </p:txBody>
      </p:sp>
    </p:spTree>
    <p:extLst>
      <p:ext uri="{BB962C8B-B14F-4D97-AF65-F5344CB8AC3E}">
        <p14:creationId xmlns:p14="http://schemas.microsoft.com/office/powerpoint/2010/main" val="169606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par>
                          <p:cTn id="24" fill="hold">
                            <p:stCondLst>
                              <p:cond delay="500"/>
                            </p:stCondLst>
                            <p:childTnLst>
                              <p:par>
                                <p:cTn id="25" presetID="10" presetClass="entr" presetSubtype="0" fill="hold" grpId="0" nodeType="afterEffect">
                                  <p:stCondLst>
                                    <p:cond delay="200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par>
                                <p:cTn id="28" presetID="10" presetClass="entr" presetSubtype="0" fill="hold" grpId="0" nodeType="withEffect">
                                  <p:stCondLst>
                                    <p:cond delay="2000"/>
                                  </p:stCondLst>
                                  <p:childTnLst>
                                    <p:set>
                                      <p:cBhvr>
                                        <p:cTn id="29" dur="1" fill="hold">
                                          <p:stCondLst>
                                            <p:cond delay="0"/>
                                          </p:stCondLst>
                                        </p:cTn>
                                        <p:tgtEl>
                                          <p:spTgt spid="5">
                                            <p:txEl>
                                              <p:pRg st="8" end="8"/>
                                            </p:txEl>
                                          </p:spTgt>
                                        </p:tgtEl>
                                        <p:attrNameLst>
                                          <p:attrName>style.visibility</p:attrName>
                                        </p:attrNameLst>
                                      </p:cBhvr>
                                      <p:to>
                                        <p:strVal val="visible"/>
                                      </p:to>
                                    </p:set>
                                    <p:animEffect transition="in" filter="fade">
                                      <p:cBhvr>
                                        <p:cTn id="30" dur="500"/>
                                        <p:tgtEl>
                                          <p:spTgt spid="5">
                                            <p:txEl>
                                              <p:pRg st="8" end="8"/>
                                            </p:txEl>
                                          </p:spTgt>
                                        </p:tgtEl>
                                      </p:cBhvr>
                                    </p:animEffect>
                                  </p:childTnLst>
                                </p:cTn>
                              </p:par>
                              <p:par>
                                <p:cTn id="31" presetID="10" presetClass="entr" presetSubtype="0" fill="hold" grpId="0" nodeType="withEffect">
                                  <p:stCondLst>
                                    <p:cond delay="2000"/>
                                  </p:stCondLst>
                                  <p:childTnLst>
                                    <p:set>
                                      <p:cBhvr>
                                        <p:cTn id="32" dur="1" fill="hold">
                                          <p:stCondLst>
                                            <p:cond delay="0"/>
                                          </p:stCondLst>
                                        </p:cTn>
                                        <p:tgtEl>
                                          <p:spTgt spid="5">
                                            <p:txEl>
                                              <p:pRg st="9" end="9"/>
                                            </p:txEl>
                                          </p:spTgt>
                                        </p:tgtEl>
                                        <p:attrNameLst>
                                          <p:attrName>style.visibility</p:attrName>
                                        </p:attrNameLst>
                                      </p:cBhvr>
                                      <p:to>
                                        <p:strVal val="visible"/>
                                      </p:to>
                                    </p:set>
                                    <p:animEffect transition="in" filter="fade">
                                      <p:cBhvr>
                                        <p:cTn id="33"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40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197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F91687D3-CDB3-4912-991C-E7718F95F711}"/>
              </a:ext>
            </a:extLst>
          </p:cNvPr>
          <p:cNvSpPr>
            <a:spLocks noGrp="1"/>
          </p:cNvSpPr>
          <p:nvPr>
            <p:ph type="title"/>
          </p:nvPr>
        </p:nvSpPr>
        <p:spPr>
          <a:xfrm>
            <a:off x="248478" y="2053641"/>
            <a:ext cx="4253947" cy="2760098"/>
          </a:xfrm>
        </p:spPr>
        <p:txBody>
          <a:bodyPr>
            <a:noAutofit/>
          </a:bodyPr>
          <a:lstStyle/>
          <a:p>
            <a:r>
              <a:rPr lang="en-GB" sz="3200" i="1" dirty="0">
                <a:solidFill>
                  <a:srgbClr val="FFFFFF"/>
                </a:solidFill>
              </a:rPr>
              <a:t>”Any development process requires a reliable means of build and delivery, ‘DevOps’ in the modern terminology.”</a:t>
            </a:r>
            <a:endParaRPr lang="en-GB" sz="2400" i="1" dirty="0">
              <a:solidFill>
                <a:srgbClr val="FFFFFF"/>
              </a:solidFill>
            </a:endParaRPr>
          </a:p>
        </p:txBody>
      </p:sp>
      <p:sp>
        <p:nvSpPr>
          <p:cNvPr id="5" name="Content Placeholder 4">
            <a:extLst>
              <a:ext uri="{FF2B5EF4-FFF2-40B4-BE49-F238E27FC236}">
                <a16:creationId xmlns:a16="http://schemas.microsoft.com/office/drawing/2014/main" id="{F65544CC-907B-41DD-9C51-24985312F073}"/>
              </a:ext>
            </a:extLst>
          </p:cNvPr>
          <p:cNvSpPr>
            <a:spLocks noGrp="1"/>
          </p:cNvSpPr>
          <p:nvPr>
            <p:ph idx="1"/>
          </p:nvPr>
        </p:nvSpPr>
        <p:spPr>
          <a:xfrm>
            <a:off x="6090573" y="801866"/>
            <a:ext cx="5424837" cy="5230634"/>
          </a:xfrm>
        </p:spPr>
        <p:txBody>
          <a:bodyPr anchor="ctr">
            <a:normAutofit/>
          </a:bodyPr>
          <a:lstStyle/>
          <a:p>
            <a:pPr marL="0" indent="0">
              <a:buNone/>
            </a:pPr>
            <a:r>
              <a:rPr lang="en-GB" b="1" dirty="0">
                <a:solidFill>
                  <a:srgbClr val="000000"/>
                </a:solidFill>
              </a:rPr>
              <a:t>In this session we will look at…</a:t>
            </a:r>
          </a:p>
          <a:p>
            <a:pPr marL="0" indent="0">
              <a:buNone/>
            </a:pPr>
            <a:endParaRPr lang="en-GB" sz="1100" dirty="0">
              <a:solidFill>
                <a:srgbClr val="000000"/>
              </a:solidFill>
            </a:endParaRPr>
          </a:p>
          <a:p>
            <a:r>
              <a:rPr lang="en-GB" dirty="0">
                <a:solidFill>
                  <a:srgbClr val="000000"/>
                </a:solidFill>
              </a:rPr>
              <a:t>What is DevOps?</a:t>
            </a:r>
          </a:p>
          <a:p>
            <a:r>
              <a:rPr lang="en-GB" dirty="0">
                <a:solidFill>
                  <a:srgbClr val="000000"/>
                </a:solidFill>
              </a:rPr>
              <a:t>Why DevOps is important?</a:t>
            </a:r>
          </a:p>
          <a:p>
            <a:r>
              <a:rPr lang="en-GB" dirty="0">
                <a:solidFill>
                  <a:srgbClr val="000000"/>
                </a:solidFill>
              </a:rPr>
              <a:t>The key factors in successful adoption</a:t>
            </a:r>
          </a:p>
          <a:p>
            <a:r>
              <a:rPr lang="en-GB" dirty="0">
                <a:solidFill>
                  <a:srgbClr val="000000"/>
                </a:solidFill>
              </a:rPr>
              <a:t>How Azure DevOps can help in this process.</a:t>
            </a:r>
          </a:p>
        </p:txBody>
      </p:sp>
    </p:spTree>
    <p:extLst>
      <p:ext uri="{BB962C8B-B14F-4D97-AF65-F5344CB8AC3E}">
        <p14:creationId xmlns:p14="http://schemas.microsoft.com/office/powerpoint/2010/main" val="211753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92928" y="1109133"/>
            <a:ext cx="11203030" cy="276999"/>
          </a:xfrm>
        </p:spPr>
        <p:txBody>
          <a:bodyPr/>
          <a:lstStyle/>
          <a:p>
            <a:r>
              <a:rPr lang="en-US" sz="1800" dirty="0">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492928" y="412294"/>
            <a:ext cx="11336039" cy="739343"/>
          </a:xfrm>
        </p:spPr>
        <p:txBody>
          <a:bodyPr/>
          <a:lstStyle/>
          <a:p>
            <a:r>
              <a:rPr lang="en-US" sz="4000" dirty="0">
                <a:solidFill>
                  <a:srgbClr val="21B9EC"/>
                </a:solidFill>
              </a:rPr>
              <a:t>What is DevOps?</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r>
                <a:rPr lang="en-US" sz="2745" dirty="0"/>
                <a:t>DevOps is the union of </a:t>
              </a:r>
              <a:r>
                <a:rPr lang="en-US" sz="2745" b="1" dirty="0">
                  <a:solidFill>
                    <a:srgbClr val="0078D7"/>
                  </a:solidFill>
                </a:rPr>
                <a:t>people</a:t>
              </a:r>
              <a:r>
                <a:rPr lang="en-US" sz="2745" dirty="0"/>
                <a:t>, </a:t>
              </a:r>
              <a:r>
                <a:rPr lang="en-US" sz="2745" b="1" dirty="0">
                  <a:solidFill>
                    <a:srgbClr val="0078D7"/>
                  </a:solidFill>
                </a:rPr>
                <a:t>process</a:t>
              </a:r>
              <a:r>
                <a:rPr lang="en-US" sz="2745" dirty="0"/>
                <a:t>, and </a:t>
              </a:r>
              <a:r>
                <a:rPr lang="en-US" sz="2745" b="1" dirty="0">
                  <a:solidFill>
                    <a:srgbClr val="0078D7"/>
                  </a:solidFill>
                </a:rPr>
                <a:t>products</a:t>
              </a:r>
              <a:r>
                <a:rPr lang="en-US" sz="2745" dirty="0"/>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a:defRPr/>
              </a:pPr>
              <a:r>
                <a:rPr lang="en-US" sz="6273" kern="0" spc="-10" dirty="0">
                  <a:ln w="3175">
                    <a:noFill/>
                  </a:ln>
                  <a:solidFill>
                    <a:srgbClr val="0078D7"/>
                  </a:solidFill>
                  <a:latin typeface="Rockwell Extra Bold" panose="02060903040505020403" pitchFamily="18" charset="0"/>
                  <a:cs typeface="Segoe UI" pitchFamily="34" charset="0"/>
                </a:rPr>
                <a:t>“</a:t>
              </a:r>
              <a:endParaRPr lang="en-US" sz="6273"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a:defRPr/>
              </a:pPr>
              <a:r>
                <a:rPr lang="en-US" sz="6273" kern="0" spc="-10" dirty="0">
                  <a:ln w="3175">
                    <a:noFill/>
                  </a:ln>
                  <a:solidFill>
                    <a:srgbClr val="0078D7"/>
                  </a:solidFill>
                  <a:latin typeface="Rockwell Extra Bold" panose="02060903040505020403" pitchFamily="18" charset="0"/>
                  <a:cs typeface="Segoe UI" pitchFamily="34" charset="0"/>
                </a:rPr>
                <a:t>”</a:t>
              </a:r>
              <a:endParaRPr lang="en-US" sz="6273"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1765" spc="10" dirty="0">
                  <a:ln w="3175">
                    <a:noFill/>
                  </a:ln>
                  <a:solidFill>
                    <a:schemeClr val="tx2"/>
                  </a:solidFill>
                  <a:cs typeface="Segoe UI Semilight" panose="020B0402040204020203" pitchFamily="34" charset="0"/>
                </a:rPr>
                <a:t>Continuous</a:t>
              </a:r>
              <a:br>
                <a:rPr lang="en-US" sz="1765" spc="10" dirty="0">
                  <a:ln w="3175">
                    <a:noFill/>
                  </a:ln>
                  <a:solidFill>
                    <a:schemeClr val="tx2"/>
                  </a:solidFill>
                  <a:cs typeface="Segoe UI Semilight" panose="020B0402040204020203" pitchFamily="34" charset="0"/>
                </a:rPr>
              </a:br>
              <a:r>
                <a:rPr lang="en-US" sz="1765"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496319" y="1370760"/>
            <a:ext cx="990668" cy="506901"/>
          </a:xfrm>
          <a:prstGeom prst="rect">
            <a:avLst/>
          </a:prstGeom>
          <a:noFill/>
        </p:spPr>
        <p:txBody>
          <a:bodyPr wrap="none" lIns="179285" tIns="143428" rIns="179285" bIns="143428" rtlCol="0">
            <a:spAutoFit/>
          </a:bodyPr>
          <a:lstStyle/>
          <a:p>
            <a:pPr>
              <a:lnSpc>
                <a:spcPct val="90000"/>
              </a:lnSpc>
              <a:spcAft>
                <a:spcPts val="588"/>
              </a:spcAft>
            </a:pPr>
            <a:r>
              <a:rPr lang="en-US" sz="1568" dirty="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695738" y="3371628"/>
            <a:ext cx="1081814" cy="506901"/>
          </a:xfrm>
          <a:prstGeom prst="rect">
            <a:avLst/>
          </a:prstGeom>
          <a:noFill/>
        </p:spPr>
        <p:txBody>
          <a:bodyPr wrap="none" lIns="179285" tIns="143428" rIns="179285" bIns="143428" rtlCol="0">
            <a:spAutoFit/>
          </a:bodyPr>
          <a:lstStyle/>
          <a:p>
            <a:pPr>
              <a:lnSpc>
                <a:spcPct val="90000"/>
              </a:lnSpc>
              <a:spcAft>
                <a:spcPts val="588"/>
              </a:spcAft>
            </a:pPr>
            <a:r>
              <a:rPr lang="en-US" sz="1568" dirty="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Monitor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&amp;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Plan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&amp;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Develop</a:t>
            </a:r>
          </a:p>
        </p:txBody>
      </p:sp>
      <p:sp>
        <p:nvSpPr>
          <p:cNvPr id="2" name="TextBox 1">
            <a:extLst>
              <a:ext uri="{FF2B5EF4-FFF2-40B4-BE49-F238E27FC236}">
                <a16:creationId xmlns:a16="http://schemas.microsoft.com/office/drawing/2014/main" id="{BF41AE5F-EEBD-49A2-B3BE-01A4B542465C}"/>
              </a:ext>
            </a:extLst>
          </p:cNvPr>
          <p:cNvSpPr txBox="1"/>
          <p:nvPr/>
        </p:nvSpPr>
        <p:spPr>
          <a:xfrm>
            <a:off x="426424" y="5521933"/>
            <a:ext cx="4857457" cy="923330"/>
          </a:xfrm>
          <a:prstGeom prst="rect">
            <a:avLst/>
          </a:prstGeom>
          <a:noFill/>
        </p:spPr>
        <p:txBody>
          <a:bodyPr wrap="square" rtlCol="0">
            <a:spAutoFit/>
          </a:bodyPr>
          <a:lstStyle/>
          <a:p>
            <a:r>
              <a:rPr lang="en-GB" b="1" dirty="0"/>
              <a:t>Donovan Brown</a:t>
            </a:r>
            <a:r>
              <a:rPr lang="en-GB" dirty="0"/>
              <a:t> </a:t>
            </a:r>
          </a:p>
          <a:p>
            <a:r>
              <a:rPr lang="en-GB" dirty="0"/>
              <a:t>Senior </a:t>
            </a:r>
            <a:r>
              <a:rPr lang="en-GB" b="1" dirty="0"/>
              <a:t>DevOps</a:t>
            </a:r>
            <a:r>
              <a:rPr lang="en-GB" dirty="0"/>
              <a:t> Program Manager on Microsoft's US Developer Division team</a:t>
            </a: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300613" y="430411"/>
            <a:ext cx="10515600" cy="943614"/>
          </a:xfrm>
        </p:spPr>
        <p:txBody>
          <a:bodyPr>
            <a:normAutofit/>
          </a:bodyPr>
          <a:lstStyle/>
          <a:p>
            <a:r>
              <a:rPr lang="en-US" sz="3600" dirty="0"/>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3976397" y="1525435"/>
            <a:ext cx="4430632" cy="4430632"/>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569107" y="2914761"/>
            <a:ext cx="3245214" cy="1651981"/>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2307" spc="10">
                  <a:ln w="3175">
                    <a:noFill/>
                  </a:ln>
                  <a:solidFill>
                    <a:srgbClr val="0078D7"/>
                  </a:solidFill>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099865" y="3254399"/>
            <a:ext cx="2255028" cy="901030"/>
          </a:xfrm>
          <a:prstGeom prst="rect">
            <a:avLst/>
          </a:prstGeom>
        </p:spPr>
        <p:txBody>
          <a:bodyPr wrap="none">
            <a:spAutoFit/>
          </a:bodyPr>
          <a:lstStyle/>
          <a:p>
            <a:pPr algn="ctr" defTabSz="896010">
              <a:spcBef>
                <a:spcPts val="769"/>
              </a:spcBef>
              <a:defRPr/>
            </a:pPr>
            <a:r>
              <a:rPr lang="en-US" sz="2307" spc="10">
                <a:ln w="3175">
                  <a:noFill/>
                </a:ln>
                <a:latin typeface="+mj-lt"/>
                <a:cs typeface="Segoe UI Semilight" panose="020B0402040204020203" pitchFamily="34" charset="0"/>
              </a:rPr>
              <a:t>Faster</a:t>
            </a:r>
          </a:p>
          <a:p>
            <a:pPr algn="ctr" defTabSz="896010">
              <a:spcBef>
                <a:spcPts val="769"/>
              </a:spcBef>
              <a:defRPr/>
            </a:pPr>
            <a:r>
              <a:rPr lang="en-US" sz="2307" spc="10">
                <a:ln w="3175">
                  <a:noFill/>
                </a:ln>
                <a:latin typeface="+mj-lt"/>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293581" y="3286467"/>
            <a:ext cx="1472111" cy="901030"/>
          </a:xfrm>
          <a:prstGeom prst="rect">
            <a:avLst/>
          </a:prstGeom>
        </p:spPr>
        <p:txBody>
          <a:bodyPr wrap="none">
            <a:spAutoFit/>
          </a:bodyPr>
          <a:lstStyle/>
          <a:p>
            <a:pPr algn="ctr" defTabSz="896010">
              <a:spcBef>
                <a:spcPts val="769"/>
              </a:spcBef>
              <a:defRPr/>
            </a:pPr>
            <a:r>
              <a:rPr lang="en-US" sz="2307" spc="10">
                <a:ln w="3175">
                  <a:noFill/>
                </a:ln>
                <a:latin typeface="+mj-lt"/>
                <a:cs typeface="Segoe UI Semilight" panose="020B0402040204020203" pitchFamily="34" charset="0"/>
              </a:rPr>
              <a:t>Increased</a:t>
            </a:r>
          </a:p>
          <a:p>
            <a:pPr algn="ctr" defTabSz="896010">
              <a:spcBef>
                <a:spcPts val="769"/>
              </a:spcBef>
              <a:defRPr/>
            </a:pPr>
            <a:r>
              <a:rPr lang="en-US" sz="2307" spc="10">
                <a:ln w="3175">
                  <a:noFill/>
                </a:ln>
                <a:latin typeface="+mj-lt"/>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535064" y="5105826"/>
            <a:ext cx="2787701" cy="901030"/>
          </a:xfrm>
          <a:prstGeom prst="rect">
            <a:avLst/>
          </a:prstGeom>
        </p:spPr>
        <p:txBody>
          <a:bodyPr wrap="none">
            <a:spAutoFit/>
          </a:bodyPr>
          <a:lstStyle/>
          <a:p>
            <a:pPr algn="ctr" defTabSz="896010">
              <a:spcBef>
                <a:spcPts val="769"/>
              </a:spcBef>
              <a:defRPr/>
            </a:pPr>
            <a:r>
              <a:rPr lang="en-US" sz="2307" spc="10">
                <a:ln w="3175">
                  <a:noFill/>
                </a:ln>
                <a:cs typeface="Segoe UI Semilight" panose="020B0402040204020203" pitchFamily="34" charset="0"/>
              </a:rPr>
              <a:t>2,604x Faster Mean </a:t>
            </a:r>
          </a:p>
          <a:p>
            <a:pPr algn="ctr" defTabSz="896010">
              <a:spcBef>
                <a:spcPts val="769"/>
              </a:spcBef>
              <a:defRPr/>
            </a:pPr>
            <a:r>
              <a:rPr lang="en-US" sz="2307" spc="1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594781" y="1670722"/>
            <a:ext cx="2668267" cy="901030"/>
          </a:xfrm>
          <a:prstGeom prst="rect">
            <a:avLst/>
          </a:prstGeom>
        </p:spPr>
        <p:txBody>
          <a:bodyPr wrap="none">
            <a:spAutoFit/>
          </a:bodyPr>
          <a:lstStyle/>
          <a:p>
            <a:pPr algn="ctr" defTabSz="896010">
              <a:spcBef>
                <a:spcPts val="769"/>
              </a:spcBef>
              <a:defRPr/>
            </a:pPr>
            <a:r>
              <a:rPr lang="en-US" sz="2307" spc="10">
                <a:ln w="3175">
                  <a:noFill/>
                </a:ln>
                <a:cs typeface="Segoe UI Semilight" panose="020B0402040204020203" pitchFamily="34" charset="0"/>
              </a:rPr>
              <a:t>2,555x Faster Lead </a:t>
            </a:r>
          </a:p>
          <a:p>
            <a:pPr algn="ctr" defTabSz="896010">
              <a:spcBef>
                <a:spcPts val="769"/>
              </a:spcBef>
              <a:defRPr/>
            </a:pPr>
            <a:r>
              <a:rPr lang="en-US" sz="2307" spc="10">
                <a:ln w="3175">
                  <a:noFill/>
                </a:ln>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63140" y="5105826"/>
            <a:ext cx="2520798" cy="901030"/>
          </a:xfrm>
          <a:prstGeom prst="rect">
            <a:avLst/>
          </a:prstGeom>
        </p:spPr>
        <p:txBody>
          <a:bodyPr wrap="none">
            <a:spAutoFit/>
          </a:bodyPr>
          <a:lstStyle/>
          <a:p>
            <a:pPr algn="ctr" defTabSz="896010">
              <a:spcBef>
                <a:spcPts val="769"/>
              </a:spcBef>
              <a:defRPr/>
            </a:pPr>
            <a:r>
              <a:rPr lang="en-US" sz="2307" spc="10">
                <a:ln w="3175">
                  <a:noFill/>
                </a:ln>
                <a:cs typeface="Segoe UI Semilight" panose="020B0402040204020203" pitchFamily="34" charset="0"/>
              </a:rPr>
              <a:t>7x Lower Change </a:t>
            </a:r>
          </a:p>
          <a:p>
            <a:pPr algn="ctr" defTabSz="896010">
              <a:spcBef>
                <a:spcPts val="769"/>
              </a:spcBef>
              <a:defRPr/>
            </a:pPr>
            <a:r>
              <a:rPr lang="en-US" sz="2307" spc="1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56391" y="1741667"/>
            <a:ext cx="2334294" cy="901030"/>
          </a:xfrm>
          <a:prstGeom prst="rect">
            <a:avLst/>
          </a:prstGeom>
        </p:spPr>
        <p:txBody>
          <a:bodyPr wrap="none">
            <a:spAutoFit/>
          </a:bodyPr>
          <a:lstStyle/>
          <a:p>
            <a:pPr algn="ctr" defTabSz="896010">
              <a:spcBef>
                <a:spcPts val="769"/>
              </a:spcBef>
              <a:defRPr/>
            </a:pPr>
            <a:r>
              <a:rPr lang="en-US" sz="2307" spc="10">
                <a:ln w="3175">
                  <a:noFill/>
                </a:ln>
                <a:cs typeface="Segoe UI Semilight" panose="020B0402040204020203" pitchFamily="34" charset="0"/>
              </a:rPr>
              <a:t>46x Deployment</a:t>
            </a:r>
          </a:p>
          <a:p>
            <a:pPr algn="ctr" defTabSz="896010">
              <a:spcBef>
                <a:spcPts val="769"/>
              </a:spcBef>
              <a:defRPr/>
            </a:pPr>
            <a:r>
              <a:rPr lang="en-US" sz="2307" spc="10">
                <a:ln w="3175">
                  <a:noFill/>
                </a:ln>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576607" y="3355899"/>
            <a:ext cx="835355" cy="835355"/>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a:extLst/>
          </p:spPr>
          <p:txBody>
            <a:bodyPr vert="horz" wrap="square" lIns="87880" tIns="43940" rIns="87880" bIns="43940" numCol="1" anchor="t" anchorCtr="0" compatLnSpc="1">
              <a:prstTxWarp prst="textNoShape">
                <a:avLst/>
              </a:prstTxWarp>
            </a:bodyPr>
            <a:lstStyle/>
            <a:p>
              <a:pPr>
                <a:defRPr/>
              </a:pPr>
              <a:endParaRPr lang="en-US" sz="1765" kern="0" dirty="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7993402" y="3254400"/>
            <a:ext cx="835355" cy="1017447"/>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3075" spc="10" dirty="0">
                  <a:ln w="3175">
                    <a:noFill/>
                  </a:ln>
                  <a:solidFill>
                    <a:schemeClr val="tx2"/>
                  </a:solidFill>
                  <a:latin typeface="+mj-lt"/>
                  <a:cs typeface="Segoe UI Light" panose="020B0502040204020203" pitchFamily="34" charset="0"/>
                </a:rPr>
                <a:t>$</a:t>
              </a:r>
              <a:endParaRPr lang="en-US" sz="2307" spc="10" dirty="0">
                <a:ln w="3175">
                  <a:noFill/>
                </a:ln>
                <a:solidFill>
                  <a:schemeClr val="tx2"/>
                </a:solidFill>
                <a:latin typeface="+mj-lt"/>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392356"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392356" y="1772223"/>
            <a:ext cx="835355" cy="835355"/>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252465"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252465" y="1772223"/>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472208" y="1962407"/>
            <a:ext cx="454988" cy="454988"/>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472208" y="5065448"/>
            <a:ext cx="390054" cy="490894"/>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sz="1765" dirty="0"/>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sz="1765" dirty="0"/>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566934" y="5140566"/>
            <a:ext cx="486198" cy="415776"/>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a:extLst/>
          </p:spPr>
          <p:txBody>
            <a:bodyPr wrap="none" anchor="ctr"/>
            <a:lstStyle/>
            <a:p>
              <a:endParaRPr lang="en-US" sz="1400" dirty="0"/>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a:extLst/>
          </p:spPr>
          <p:txBody>
            <a:bodyPr wrap="none" anchor="ctr"/>
            <a:lstStyle/>
            <a:p>
              <a:endParaRPr lang="en-US" sz="1400" dirty="0">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a:extLst/>
          </p:spPr>
          <p:txBody>
            <a:bodyPr wrap="none" anchor="ctr"/>
            <a:lstStyle/>
            <a:p>
              <a:endParaRPr lang="en-US" sz="1400"/>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20072" y="6504941"/>
            <a:ext cx="8555136" cy="415325"/>
          </a:xfrm>
          <a:prstGeom prst="rect">
            <a:avLst/>
          </a:prstGeom>
          <a:noFill/>
        </p:spPr>
        <p:txBody>
          <a:bodyPr wrap="none" lIns="168827" tIns="135061" rIns="168827" bIns="135061" rtlCol="0">
            <a:spAutoFit/>
          </a:bodyPr>
          <a:lstStyle/>
          <a:p>
            <a:pPr algn="r" defTabSz="860879">
              <a:lnSpc>
                <a:spcPct val="90000"/>
              </a:lnSpc>
              <a:spcAft>
                <a:spcPts val="553"/>
              </a:spcAft>
            </a:pPr>
            <a:r>
              <a:rPr lang="en-US" sz="1029" kern="0" dirty="0">
                <a:solidFill>
                  <a:schemeClr val="bg1"/>
                </a:solidFill>
                <a:latin typeface="Segoe UI Light"/>
              </a:rPr>
              <a:t>Source: </a:t>
            </a:r>
            <a:r>
              <a:rPr lang="en-GB" sz="1029" kern="0" dirty="0">
                <a:solidFill>
                  <a:schemeClr val="bg1"/>
                </a:solidFill>
                <a:latin typeface="Segoe UI Light"/>
              </a:rPr>
              <a:t>2018 Accelerate: State of DevOps: Strategies for a New Economy." N. Forsgren, J. Humble, G. Kim. DevOps Research and Assessment (DORA)</a:t>
            </a:r>
            <a:endParaRPr lang="en-US" sz="1029" kern="0" dirty="0">
              <a:solidFill>
                <a:schemeClr val="bg1"/>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4" y="1523680"/>
            <a:ext cx="11339774" cy="543226"/>
          </a:xfrm>
        </p:spPr>
        <p:txBody>
          <a:bodyPr/>
          <a:lstStyle/>
          <a:p>
            <a:pPr algn="ctr"/>
            <a:r>
              <a:rPr lang="en-US" dirty="0"/>
              <a:t>DevOps brings together people, processes, and technology, automating software delivery to provide continuous value to your users</a:t>
            </a:r>
            <a:r>
              <a:rPr lang="en-US"/>
              <a:t>. </a:t>
            </a:r>
            <a:endParaRPr lang="en-US" dirty="0"/>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430159" y="455243"/>
            <a:ext cx="11336039" cy="813758"/>
          </a:xfrm>
        </p:spPr>
        <p:txBody>
          <a:bodyPr/>
          <a:lstStyle/>
          <a:p>
            <a:r>
              <a:rPr lang="en-US" sz="3600" dirty="0">
                <a:solidFill>
                  <a:srgbClr val="21B9EC"/>
                </a:solidFill>
              </a:rPr>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27230" y="3219906"/>
            <a:ext cx="3630006" cy="2601753"/>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568" b="0" dirty="0">
                <a:solidFill>
                  <a:srgbClr val="0078D7"/>
                </a:solidFill>
                <a:latin typeface="+mj-lt"/>
              </a:rPr>
              <a:t>Continuous Integration (CI)</a:t>
            </a:r>
          </a:p>
          <a:p>
            <a:pPr algn="ctr" defTabSz="914192">
              <a:defRPr/>
            </a:pPr>
            <a:endParaRPr lang="en-US" sz="1568" dirty="0">
              <a:solidFill>
                <a:srgbClr val="0078D7"/>
              </a:solidFill>
              <a:latin typeface="Segoe UI"/>
            </a:endParaRPr>
          </a:p>
          <a:p>
            <a:pPr marL="280067" indent="-280067">
              <a:buFont typeface="Arial" panose="020B0604020202020204" pitchFamily="34" charset="0"/>
              <a:buChar char="•"/>
              <a:defRPr/>
            </a:pPr>
            <a:r>
              <a:rPr lang="en-US" sz="1568" b="0" dirty="0">
                <a:solidFill>
                  <a:srgbClr val="000000"/>
                </a:solidFill>
              </a:rPr>
              <a:t>Improve software development quality and speed.</a:t>
            </a:r>
          </a:p>
          <a:p>
            <a:pPr marL="280067" indent="-280067">
              <a:buFont typeface="Arial" panose="020B0604020202020204" pitchFamily="34" charset="0"/>
              <a:buChar char="•"/>
              <a:defRPr/>
            </a:pPr>
            <a:r>
              <a:rPr lang="en-US" sz="1568" b="0" dirty="0">
                <a:solidFill>
                  <a:srgbClr val="000000"/>
                </a:solidFill>
              </a:rPr>
              <a:t>When you use Azure Pipelines or Jenkins to build apps in the cloud and deploy to Azure, each time you commit code, it’s automatically built and tested and bugs are detected faster.</a:t>
            </a:r>
            <a:endParaRPr lang="en-US" sz="1568" b="0" dirty="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281618" y="3219906"/>
            <a:ext cx="3622537" cy="3702477"/>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568" b="0" dirty="0">
                <a:solidFill>
                  <a:srgbClr val="0078D7"/>
                </a:solidFill>
                <a:latin typeface="+mj-lt"/>
              </a:rPr>
              <a:t>Continuous Deployment (CD)</a:t>
            </a:r>
          </a:p>
          <a:p>
            <a:pPr algn="ctr" defTabSz="914192">
              <a:defRPr/>
            </a:pPr>
            <a:endParaRPr lang="en-US" sz="1371" dirty="0">
              <a:solidFill>
                <a:srgbClr val="0078D7"/>
              </a:solidFill>
              <a:latin typeface="Segoe UI"/>
            </a:endParaRPr>
          </a:p>
          <a:p>
            <a:pPr marL="280067" indent="-280067">
              <a:buFont typeface="Arial" panose="020B0604020202020204" pitchFamily="34" charset="0"/>
              <a:buChar char="•"/>
              <a:defRPr/>
            </a:pPr>
            <a:r>
              <a:rPr lang="en-US" sz="1568" b="0" dirty="0">
                <a:solidFill>
                  <a:srgbClr val="000000"/>
                </a:solidFill>
              </a:rPr>
              <a:t>By combining continuous integration and infrastructure as code (</a:t>
            </a:r>
            <a:r>
              <a:rPr lang="en-US" sz="1568" b="0" dirty="0" err="1">
                <a:solidFill>
                  <a:srgbClr val="000000"/>
                </a:solidFill>
              </a:rPr>
              <a:t>IaC</a:t>
            </a:r>
            <a:r>
              <a:rPr lang="en-US" sz="1568" b="0" dirty="0">
                <a:solidFill>
                  <a:srgbClr val="000000"/>
                </a:solidFill>
              </a:rPr>
              <a:t>), you’ll achieve identical deployments and the confidence to deploy to production at any time.</a:t>
            </a:r>
          </a:p>
          <a:p>
            <a:pPr marL="280067" indent="-280067">
              <a:buFont typeface="Arial" panose="020B0604020202020204" pitchFamily="34" charset="0"/>
              <a:buChar char="•"/>
              <a:defRPr/>
            </a:pPr>
            <a:r>
              <a:rPr lang="en-US" sz="1568" b="0" dirty="0">
                <a:solidFill>
                  <a:srgbClr val="000000"/>
                </a:solidFill>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124465" y="3219906"/>
            <a:ext cx="3630006" cy="288890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568" b="0" dirty="0">
                <a:solidFill>
                  <a:srgbClr val="0078D7"/>
                </a:solidFill>
                <a:latin typeface="+mj-lt"/>
              </a:rPr>
              <a:t>Continuous Learning &amp; Monitoring</a:t>
            </a:r>
          </a:p>
          <a:p>
            <a:pPr algn="ctr" defTabSz="914192">
              <a:defRPr/>
            </a:pPr>
            <a:endParaRPr lang="en-US" sz="1371" dirty="0">
              <a:solidFill>
                <a:srgbClr val="0078D7"/>
              </a:solidFill>
              <a:latin typeface="Segoe UI"/>
            </a:endParaRPr>
          </a:p>
          <a:p>
            <a:pPr marL="280067" indent="-280067">
              <a:buFont typeface="Arial" panose="020B0604020202020204" pitchFamily="34" charset="0"/>
              <a:buChar char="•"/>
              <a:defRPr/>
            </a:pPr>
            <a:r>
              <a:rPr lang="en-US" sz="1568" b="0" dirty="0">
                <a:solidFill>
                  <a:srgbClr val="000000"/>
                </a:solidFill>
              </a:rPr>
              <a:t>With Azure Application Insights you can identify how your applications are performing and test if the recent deployment made things better or worse.</a:t>
            </a:r>
          </a:p>
          <a:p>
            <a:pPr marL="280067" indent="-280067">
              <a:buFont typeface="Arial" panose="020B0604020202020204" pitchFamily="34" charset="0"/>
              <a:buChar char="•"/>
              <a:defRPr/>
            </a:pPr>
            <a:r>
              <a:rPr lang="en-US" sz="1568" b="0" spc="-39" dirty="0">
                <a:solidFill>
                  <a:srgbClr val="000000"/>
                </a:solidFill>
              </a:rPr>
              <a:t>Using CI/CD practices, paired with monitoring</a:t>
            </a:r>
            <a:r>
              <a:rPr lang="en-US" sz="1568" b="0" dirty="0">
                <a:solidFill>
                  <a:srgbClr val="000000"/>
                </a:solidFill>
              </a:rPr>
              <a:t> </a:t>
            </a:r>
            <a:r>
              <a:rPr lang="en-US" sz="1568" b="0" spc="-29" dirty="0">
                <a:solidFill>
                  <a:srgbClr val="000000"/>
                </a:solidFill>
              </a:rPr>
              <a:t>tools, you’ll be able to safely deliver features</a:t>
            </a:r>
            <a:r>
              <a:rPr lang="en-US" sz="1568" b="0" dirty="0">
                <a:solidFill>
                  <a:srgbClr val="000000"/>
                </a:solidFill>
              </a:rPr>
              <a:t> to your customers as soon as they’re ready.</a:t>
            </a:r>
            <a:endParaRPr lang="en-US" sz="1568" b="0" dirty="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05657" y="3605218"/>
            <a:ext cx="3473154"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356311" y="3605218"/>
            <a:ext cx="3473154"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215094" y="3605218"/>
            <a:ext cx="3448748"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869452" y="2467084"/>
            <a:ext cx="745560" cy="606090"/>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820710" y="2488880"/>
            <a:ext cx="600476" cy="5185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1729">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536473" y="2509434"/>
            <a:ext cx="789547" cy="503017"/>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1836">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5882" dirty="0"/>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6"/>
            <a:ext cx="3029680" cy="1255182"/>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Deliver value to your users faster using proven agile tools to plan, track, and discuss work across your teams.</a:t>
            </a:r>
            <a:endParaRPr lang="en-US" sz="1568"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496078"/>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Build, test, and deploy with CI/CD that works with any language, platform, and cloud. Connect to GitHub or any other Git provider and deploy continuously.</a:t>
            </a:r>
            <a:endParaRPr lang="en-US" sz="1568"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496563"/>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Get unlimited, cloud-hosted private Git repos and collaborate to build better code with pull requests and advanced file management.</a:t>
            </a:r>
            <a:endParaRPr lang="en-US" sz="1568"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Test and ship with confidence using manual and exploratory testing tools.</a:t>
            </a:r>
            <a:endParaRPr lang="en-US" sz="1568"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Create, host, and share packages with your team, and add </a:t>
            </a:r>
            <a:r>
              <a:rPr lang="en-GB" sz="1568" dirty="0" err="1">
                <a:solidFill>
                  <a:schemeClr val="tx1">
                    <a:lumMod val="50000"/>
                    <a:lumOff val="50000"/>
                  </a:schemeClr>
                </a:solidFill>
              </a:rPr>
              <a:t>artifacts</a:t>
            </a:r>
            <a:r>
              <a:rPr lang="en-GB" sz="1568" dirty="0">
                <a:solidFill>
                  <a:schemeClr val="tx1">
                    <a:lumMod val="50000"/>
                    <a:lumOff val="50000"/>
                  </a:schemeClr>
                </a:solidFill>
              </a:rPr>
              <a:t> to your CI/CD pipelines with a single click.</a:t>
            </a:r>
            <a:endParaRPr lang="en-US" sz="1568"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77587" y="4434806"/>
            <a:ext cx="722061" cy="705846"/>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6425" y="1766917"/>
            <a:ext cx="722434" cy="705846"/>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00B294"/>
                </a:solidFill>
                <a:latin typeface="+mj-lt"/>
              </a:rPr>
              <a:t>Azure Boards</a:t>
            </a:r>
            <a:endParaRPr lang="en-US" sz="1765"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D83B01"/>
                </a:solidFill>
                <a:latin typeface="+mj-lt"/>
              </a:rPr>
              <a:t>Azure </a:t>
            </a:r>
            <a:r>
              <a:rPr lang="en-US" sz="1765"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2560E0"/>
                </a:solidFill>
                <a:latin typeface="+mj-lt"/>
              </a:rPr>
              <a:t>Azure Pipelines</a:t>
            </a:r>
            <a:endParaRPr lang="en-US" sz="1765"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854CC7"/>
                </a:solidFill>
                <a:latin typeface="+mj-lt"/>
              </a:rPr>
              <a:t>Azure Test</a:t>
            </a:r>
            <a:r>
              <a:rPr lang="en-US" sz="1765"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CB2E6D"/>
                </a:solidFill>
                <a:latin typeface="+mj-lt"/>
              </a:rPr>
              <a:t>Azure Artifacts</a:t>
            </a:r>
            <a:endParaRPr lang="en-US" sz="1765"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54042" y="6035131"/>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dirty="0">
                <a:solidFill>
                  <a:schemeClr val="tx2"/>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354042" y="5220930"/>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3529" kern="0" dirty="0">
              <a:ln w="19050">
                <a:noFill/>
              </a:ln>
              <a:solidFill>
                <a:schemeClr val="tx2"/>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Online Image Placeholder 6">
            <a:extLst>
              <a:ext uri="{FF2B5EF4-FFF2-40B4-BE49-F238E27FC236}">
                <a16:creationId xmlns:a16="http://schemas.microsoft.com/office/drawing/2014/main" id="{A3D64055-A09B-46D7-B9A9-6B087799FCB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71795" y="668869"/>
            <a:ext cx="7320206" cy="6077153"/>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36378" y="1941660"/>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1197192"/>
            <a:ext cx="5119371" cy="805452"/>
          </a:xfrm>
        </p:spPr>
        <p:txBody>
          <a:bodyPr/>
          <a:lstStyle/>
          <a:p>
            <a:pPr>
              <a:lnSpc>
                <a:spcPct val="100000"/>
              </a:lnSpc>
            </a:pPr>
            <a:r>
              <a:rPr lang="en-GB" sz="1765">
                <a:solidFill>
                  <a:schemeClr val="tx1">
                    <a:lumMod val="65000"/>
                    <a:lumOff val="35000"/>
                  </a:schemeClr>
                </a:solidFill>
              </a:rPr>
              <a:t>Cloud-hosted pipelines for Linux, Windows and macOS, with unlimited minutes for open source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sz="4800" dirty="0">
                <a:solidFill>
                  <a:srgbClr val="21B9EC"/>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3055414"/>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1788550"/>
            <a:ext cx="4417386"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2" y="2033390"/>
            <a:ext cx="4105056" cy="1013800"/>
          </a:xfrm>
          <a:prstGeom prst="rect">
            <a:avLst/>
          </a:prstGeom>
          <a:noFill/>
        </p:spPr>
        <p:txBody>
          <a:bodyPr wrap="square" lIns="179285" tIns="143428" rIns="179285" bIns="143428" rtlCol="0">
            <a:spAutoFit/>
          </a:bodyPr>
          <a:lstStyle/>
          <a:p>
            <a:pPr>
              <a:spcAft>
                <a:spcPts val="588"/>
              </a:spcAft>
            </a:pPr>
            <a:r>
              <a:rPr lang="en-US" sz="1176">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2909562"/>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144620"/>
            <a:ext cx="3896879" cy="1013800"/>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Explore and implement a wide range of community-built build, test, and deployment tasks, along with hundreds of extensions from Slack to </a:t>
            </a:r>
            <a:r>
              <a:rPr lang="en-GB" sz="1176" err="1">
                <a:solidFill>
                  <a:srgbClr val="595959"/>
                </a:solidFill>
              </a:rPr>
              <a:t>SonarCloud</a:t>
            </a:r>
            <a:r>
              <a:rPr lang="en-GB" sz="1176">
                <a:solidFill>
                  <a:srgbClr val="595959"/>
                </a:solidFill>
              </a:rPr>
              <a:t>.</a:t>
            </a:r>
            <a:r>
              <a:rPr lang="en-US" sz="1176">
                <a:solidFill>
                  <a:srgbClr val="595959"/>
                </a:solidFill>
              </a:rPr>
              <a:t> </a:t>
            </a:r>
            <a:r>
              <a:rPr lang="en-GB" sz="1176">
                <a:solidFill>
                  <a:srgbClr val="595959"/>
                </a:solidFill>
              </a:rPr>
              <a:t>Support for YAML, reporting and more</a:t>
            </a:r>
            <a:endParaRPr lang="en-US" sz="1176">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2583" y="5136369"/>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989754"/>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2" y="5245661"/>
            <a:ext cx="4210700" cy="1194836"/>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176">
              <a:solidFill>
                <a:srgbClr val="595959"/>
              </a:solidFill>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36379" y="416059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44773" y="4038625"/>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44772" y="4263260"/>
            <a:ext cx="4210699" cy="832764"/>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Easily build and push images to container registries like Docker Hub and Azure Container Registry. Deploy containers to individual hosts or Kubernetes.</a:t>
            </a:r>
            <a:endParaRPr lang="en-US" sz="1176">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0491" y="2044659"/>
            <a:ext cx="336159" cy="319351"/>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47655" y="3159526"/>
            <a:ext cx="280133" cy="336159"/>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40491" y="4258145"/>
            <a:ext cx="336159" cy="336159"/>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27357" y="5233222"/>
            <a:ext cx="354835" cy="354835"/>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151992" y="1516281"/>
            <a:ext cx="6040009" cy="4345444"/>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1919946"/>
            <a:ext cx="5555966" cy="757914"/>
          </a:xfrm>
        </p:spPr>
        <p:txBody>
          <a:bodyPr/>
          <a:lstStyle/>
          <a:p>
            <a:r>
              <a:rPr lang="en-GB" sz="4313"/>
              <a:t>Azure Pipelines</a:t>
            </a:r>
            <a:endParaRPr lang="en-US" sz="4313"/>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3362591"/>
            <a:ext cx="5555965" cy="2265334"/>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Lst>
          </p:cNvPr>
          <p:cNvSpPr/>
          <p:nvPr/>
        </p:nvSpPr>
        <p:spPr bwMode="auto">
          <a:xfrm>
            <a:off x="6209611" y="487"/>
            <a:ext cx="5982390" cy="685702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6424" y="699449"/>
            <a:ext cx="1220497" cy="1220497"/>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808747" y="2864668"/>
            <a:ext cx="5383254" cy="767420"/>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sz="3529" dirty="0">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099"/>
          <a:stretch/>
        </p:blipFill>
        <p:spPr>
          <a:xfrm>
            <a:off x="6128097" y="1469039"/>
            <a:ext cx="6063904" cy="4415505"/>
          </a:xfrm>
          <a:prstGeom prst="rect">
            <a:avLst/>
          </a:prstGeom>
        </p:spPr>
      </p:pic>
      <p:pic>
        <p:nvPicPr>
          <p:cNvPr id="13" name="Online Image Placeholder 6">
            <a:extLst>
              <a:ext uri="{FF2B5EF4-FFF2-40B4-BE49-F238E27FC236}">
                <a16:creationId xmlns:a16="http://schemas.microsoft.com/office/drawing/2014/main" id="{1630688D-44E9-4C16-A7CB-9F40C33E5F1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71795" y="668869"/>
            <a:ext cx="7320206" cy="6077153"/>
          </a:xfrm>
          <a:prstGeom prst="rect">
            <a:avLst/>
          </a:prstGeom>
          <a:effectLst/>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3050043"/>
            <a:ext cx="5555966" cy="757914"/>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4592666"/>
            <a:ext cx="5014667" cy="2265334"/>
          </a:xfrm>
        </p:spPr>
        <p:txBody>
          <a:bodyPr/>
          <a:lstStyle/>
          <a:p>
            <a:pPr>
              <a:lnSpc>
                <a:spcPct val="100000"/>
              </a:lnSpc>
            </a:pPr>
            <a:r>
              <a:rPr lang="en-GB" dirty="0"/>
              <a:t>Azure Pipelines available now to any developer from the GitHub Marketplace</a:t>
            </a:r>
            <a:endParaRPr lang="en-US" dirty="0"/>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3843" y="1096234"/>
            <a:ext cx="2321568" cy="1929803"/>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FFC000"/>
      </a:accent4>
      <a:accent5>
        <a:srgbClr val="4472C4"/>
      </a:accent5>
      <a:accent6>
        <a:srgbClr val="70AD47"/>
      </a:accent6>
      <a:hlink>
        <a:srgbClr val="0563C1"/>
      </a:hlink>
      <a:folHlink>
        <a:srgbClr val="954F72"/>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 Marble PowerPoint" id="{CC8F77A3-D2DE-4D1C-BFBC-F4F61757D38E}" vid="{B42F582B-0A4D-4D2E-A3DF-0C6C316D20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lef06227c70244b99f28efd69bf8c4a2 xmlns="e9d2523a-f6c8-4b58-93c0-559fd1563d05">
      <Terms xmlns="http://schemas.microsoft.com/office/infopath/2007/PartnerControls"/>
    </lef06227c70244b99f28efd69bf8c4a2>
    <ncc7974b4cc743ee9fa76c9d4986e664 xmlns="e9d2523a-f6c8-4b58-93c0-559fd1563d05">
      <Terms xmlns="http://schemas.microsoft.com/office/infopath/2007/PartnerControls"/>
    </ncc7974b4cc743ee9fa76c9d4986e664>
    <TaxCatchAll xmlns="e9d2523a-f6c8-4b58-93c0-559fd1563d05"/>
    <e895aedb3c1b437f9b9a6dbf3a7b3bb6 xmlns="e9d2523a-f6c8-4b58-93c0-559fd1563d05">
      <Terms xmlns="http://schemas.microsoft.com/office/infopath/2007/PartnerControls"/>
    </e895aedb3c1b437f9b9a6dbf3a7b3bb6>
    <b1cc683000e54dd292230264e51d5ab3 xmlns="e9d2523a-f6c8-4b58-93c0-559fd1563d05">
      <Terms xmlns="http://schemas.microsoft.com/office/infopath/2007/PartnerControls"/>
    </b1cc683000e54dd292230264e51d5ab3>
  </documentManagement>
</p:properties>
</file>

<file path=customXml/item2.xml><?xml version="1.0" encoding="utf-8"?>
<ct:contentTypeSchema xmlns:ct="http://schemas.microsoft.com/office/2006/metadata/contentType" xmlns:ma="http://schemas.microsoft.com/office/2006/metadata/properties/metaAttributes" ct:_="" ma:_="" ma:contentTypeName="Black Marble Presentation" ma:contentTypeID="0x010100AED4198795C7FE49B29C2076BD071E1905000EAF08AED0FE1B4BBE46E8D86720BF3A" ma:contentTypeVersion="80" ma:contentTypeDescription="" ma:contentTypeScope="" ma:versionID="2652db3e21f48b99510e7f0437a37d16">
  <xsd:schema xmlns:xsd="http://www.w3.org/2001/XMLSchema" xmlns:xs="http://www.w3.org/2001/XMLSchema" xmlns:p="http://schemas.microsoft.com/office/2006/metadata/properties" xmlns:ns2="e9d2523a-f6c8-4b58-93c0-559fd1563d05" targetNamespace="http://schemas.microsoft.com/office/2006/metadata/properties" ma:root="true" ma:fieldsID="96578f9f849a1175339d6d6e7d77686e" ns2:_="">
    <xsd:import namespace="e9d2523a-f6c8-4b58-93c0-559fd1563d05"/>
    <xsd:element name="properties">
      <xsd:complexType>
        <xsd:sequence>
          <xsd:element name="documentManagement">
            <xsd:complexType>
              <xsd:all>
                <xsd:element ref="ns2:ncc7974b4cc743ee9fa76c9d4986e664" minOccurs="0"/>
                <xsd:element ref="ns2:TaxCatchAll" minOccurs="0"/>
                <xsd:element ref="ns2:TaxCatchAllLabel" minOccurs="0"/>
                <xsd:element ref="ns2:e895aedb3c1b437f9b9a6dbf3a7b3bb6" minOccurs="0"/>
                <xsd:element ref="ns2:lef06227c70244b99f28efd69bf8c4a2" minOccurs="0"/>
                <xsd:element ref="ns2:b1cc683000e54dd292230264e51d5ab3"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d2523a-f6c8-4b58-93c0-559fd1563d05" elementFormDefault="qualified">
    <xsd:import namespace="http://schemas.microsoft.com/office/2006/documentManagement/types"/>
    <xsd:import namespace="http://schemas.microsoft.com/office/infopath/2007/PartnerControls"/>
    <xsd:element name="ncc7974b4cc743ee9fa76c9d4986e664" ma:index="8" nillable="true" ma:taxonomy="true" ma:internalName="ncc7974b4cc743ee9fa76c9d4986e664" ma:taxonomyFieldName="Client" ma:displayName="Client" ma:readOnly="false" ma:default="" ma:fieldId="{7cc7974b-4cc7-43ee-9fa7-6c9d4986e664}" ma:sspId="613de2c2-ece5-413d-a54d-11a84cbe9590" ma:termSetId="986f9cb8-dd98-4721-a02f-04cdb7abca8c" ma:anchorId="00000000-0000-0000-0000-000000000000" ma:open="true" ma:isKeyword="false">
      <xsd:complexType>
        <xsd:sequence>
          <xsd:element ref="pc:Terms" minOccurs="0" maxOccurs="1"/>
        </xsd:sequence>
      </xsd:complexType>
    </xsd:element>
    <xsd:element name="TaxCatchAll" ma:index="9" nillable="true" ma:displayName="Taxonomy Catch All Column" ma:description="" ma:hidden="true" ma:list="{0825ddf7-5dbb-4b12-9f5f-afeebe1388c2}" ma:internalName="TaxCatchAll" ma:showField="CatchAllData"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825ddf7-5dbb-4b12-9f5f-afeebe1388c2}" ma:internalName="TaxCatchAllLabel" ma:readOnly="true" ma:showField="CatchAllDataLabel"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e895aedb3c1b437f9b9a6dbf3a7b3bb6" ma:index="12" nillable="true" ma:taxonomy="true" ma:internalName="e895aedb3c1b437f9b9a6dbf3a7b3bb6" ma:taxonomyFieldName="Partner" ma:displayName="Partner" ma:readOnly="false" ma:default="" ma:fieldId="{e895aedb-3c1b-437f-9b9a-6dbf3a7b3bb6}" ma:sspId="613de2c2-ece5-413d-a54d-11a84cbe9590" ma:termSetId="92f83c62-f94b-472c-a28f-1c8e3cb98a96" ma:anchorId="00000000-0000-0000-0000-000000000000" ma:open="true" ma:isKeyword="false">
      <xsd:complexType>
        <xsd:sequence>
          <xsd:element ref="pc:Terms" minOccurs="0" maxOccurs="1"/>
        </xsd:sequence>
      </xsd:complexType>
    </xsd:element>
    <xsd:element name="lef06227c70244b99f28efd69bf8c4a2" ma:index="14" nillable="true" ma:taxonomy="true" ma:internalName="lef06227c70244b99f28efd69bf8c4a2" ma:taxonomyFieldName="Document_x0020_Type" ma:displayName="Document Type" ma:readOnly="false" ma:default="" ma:fieldId="{5ef06227-c702-44b9-9f28-efd69bf8c4a2}" ma:sspId="613de2c2-ece5-413d-a54d-11a84cbe9590" ma:termSetId="d5379354-3d20-4456-9144-4376ace0bb6b" ma:anchorId="00000000-0000-0000-0000-000000000000" ma:open="true" ma:isKeyword="false">
      <xsd:complexType>
        <xsd:sequence>
          <xsd:element ref="pc:Terms" minOccurs="0" maxOccurs="1"/>
        </xsd:sequence>
      </xsd:complexType>
    </xsd:element>
    <xsd:element name="b1cc683000e54dd292230264e51d5ab3" ma:index="16" nillable="true" ma:taxonomy="true" ma:internalName="b1cc683000e54dd292230264e51d5ab3" ma:taxonomyFieldName="Document_x0020_Category" ma:displayName="Document Category" ma:default="" ma:fieldId="{b1cc6830-00e5-4dd2-9223-0264e51d5ab3}" ma:taxonomyMulti="true" ma:sspId="613de2c2-ece5-413d-a54d-11a84cbe9590" ma:termSetId="7387cc0c-b9df-46cb-a740-e3919ed82fc2" ma:anchorId="00000000-0000-0000-0000-000000000000"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613de2c2-ece5-413d-a54d-11a84cbe9590" ContentTypeId="0x010100AED4198795C7FE49B29C2076BD071E1905" PreviousValue="false"/>
</file>

<file path=customXml/itemProps1.xml><?xml version="1.0" encoding="utf-8"?>
<ds:datastoreItem xmlns:ds="http://schemas.openxmlformats.org/officeDocument/2006/customXml" ds:itemID="{76E5C231-F84E-40AB-853E-A10ACDAA9762}">
  <ds:schemaRefs>
    <ds:schemaRef ds:uri="e9d2523a-f6c8-4b58-93c0-559fd1563d05"/>
    <ds:schemaRef ds:uri="http://schemas.microsoft.com/office/2006/documentManagement/types"/>
    <ds:schemaRef ds:uri="http://www.w3.org/XML/1998/namespace"/>
    <ds:schemaRef ds:uri="http://purl.org/dc/dcmitype/"/>
    <ds:schemaRef ds:uri="http://schemas.microsoft.com/office/2006/metadata/properties"/>
    <ds:schemaRef ds:uri="http://schemas.openxmlformats.org/package/2006/metadata/core-properties"/>
    <ds:schemaRef ds:uri="http://schemas.microsoft.com/office/infopath/2007/PartnerControls"/>
    <ds:schemaRef ds:uri="http://purl.org/dc/terms/"/>
    <ds:schemaRef ds:uri="http://purl.org/dc/elements/1.1/"/>
  </ds:schemaRefs>
</ds:datastoreItem>
</file>

<file path=customXml/itemProps2.xml><?xml version="1.0" encoding="utf-8"?>
<ds:datastoreItem xmlns:ds="http://schemas.openxmlformats.org/officeDocument/2006/customXml" ds:itemID="{C746D2F8-9106-40C5-B66D-504C6A0CAB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d2523a-f6c8-4b58-93c0-559fd1563d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5D0ABE3-E1E0-4685-B629-89459358F919}">
  <ds:schemaRefs>
    <ds:schemaRef ds:uri="http://schemas.microsoft.com/sharepoint/v3/contenttype/forms"/>
  </ds:schemaRefs>
</ds:datastoreItem>
</file>

<file path=customXml/itemProps4.xml><?xml version="1.0" encoding="utf-8"?>
<ds:datastoreItem xmlns:ds="http://schemas.openxmlformats.org/officeDocument/2006/customXml" ds:itemID="{E79818B3-7958-45F5-AA77-FE0A9C05FE6A}">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44</TotalTime>
  <Words>925</Words>
  <Application>Microsoft Office PowerPoint</Application>
  <PresentationFormat>Widescreen</PresentationFormat>
  <Paragraphs>110</Paragraphs>
  <Slides>13</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Calibri</vt:lpstr>
      <vt:lpstr>Rockwell Extra Bold</vt:lpstr>
      <vt:lpstr>Segoe</vt:lpstr>
      <vt:lpstr>Segoe UI</vt:lpstr>
      <vt:lpstr>Segoe UI Light</vt:lpstr>
      <vt:lpstr>Segoe UI Semibold</vt:lpstr>
      <vt:lpstr>Segoe UI Semilight</vt:lpstr>
      <vt:lpstr>Wingdings</vt:lpstr>
      <vt:lpstr>Office Theme</vt:lpstr>
      <vt:lpstr>Introduction to DevOps with Azure DevOps Pipelines</vt:lpstr>
      <vt:lpstr>”Any development process requires a reliable means of build and delivery, ‘DevOps’ in the modern terminology.”</vt:lpstr>
      <vt:lpstr>What is DevOps?</vt:lpstr>
      <vt:lpstr>High Performance DevOps Companies Achieve…</vt:lpstr>
      <vt:lpstr>What technologies do I need to support DevOps?</vt:lpstr>
      <vt:lpstr>Introducing Azure DevOps</vt:lpstr>
      <vt:lpstr>Azure Pipelines</vt:lpstr>
      <vt:lpstr>Azure Pipelines</vt:lpstr>
      <vt:lpstr>Integrated with GitHub</vt:lpstr>
      <vt:lpstr>Demo</vt:lpstr>
      <vt:lpstr>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DevOps with Azure DevOps Pipelines</dc:title>
  <dc:creator>Richard Fennell</dc:creator>
  <cp:lastModifiedBy>Richard Fennell</cp:lastModifiedBy>
  <cp:revision>1</cp:revision>
  <dcterms:created xsi:type="dcterms:W3CDTF">2019-03-30T16:07:44Z</dcterms:created>
  <dcterms:modified xsi:type="dcterms:W3CDTF">2019-04-10T15:01:07Z</dcterms:modified>
</cp:coreProperties>
</file>